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8288000" cy="10287000"/>
  <p:notesSz cx="6858000" cy="9144000"/>
  <p:embeddedFontLst>
    <p:embeddedFont>
      <p:font typeface="HandMade" charset="1" panose="00000500000000000000"/>
      <p:regular r:id="rId16"/>
    </p:embeddedFont>
    <p:embeddedFont>
      <p:font typeface="Contrail One" charset="1" panose="02000000000000000000"/>
      <p:regular r:id="rId17"/>
    </p:embeddedFont>
    <p:embeddedFont>
      <p:font typeface="HandMade Bold" charset="1" panose="00000600000000000000"/>
      <p:regular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fonts/font16.fntdata" Type="http://schemas.openxmlformats.org/officeDocument/2006/relationships/font"/><Relationship Id="rId17" Target="fonts/font17.fntdata" Type="http://schemas.openxmlformats.org/officeDocument/2006/relationships/font"/><Relationship Id="rId18" Target="fonts/font18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57.svg" Type="http://schemas.openxmlformats.org/officeDocument/2006/relationships/image"/><Relationship Id="rId11" Target="../media/image15.png" Type="http://schemas.openxmlformats.org/officeDocument/2006/relationships/image"/><Relationship Id="rId12" Target="../media/image16.svg" Type="http://schemas.openxmlformats.org/officeDocument/2006/relationships/image"/><Relationship Id="rId13" Target="../media/image60.png" Type="http://schemas.openxmlformats.org/officeDocument/2006/relationships/image"/><Relationship Id="rId14" Target="../media/image61.svg" Type="http://schemas.openxmlformats.org/officeDocument/2006/relationships/image"/><Relationship Id="rId15" Target="../media/image52.png" Type="http://schemas.openxmlformats.org/officeDocument/2006/relationships/image"/><Relationship Id="rId16" Target="../media/image53.svg" Type="http://schemas.openxmlformats.org/officeDocument/2006/relationships/image"/><Relationship Id="rId17" Target="../media/image62.png" Type="http://schemas.openxmlformats.org/officeDocument/2006/relationships/image"/><Relationship Id="rId18" Target="../media/image63.svg" Type="http://schemas.openxmlformats.org/officeDocument/2006/relationships/image"/><Relationship Id="rId19" Target="../media/image24.png" Type="http://schemas.openxmlformats.org/officeDocument/2006/relationships/image"/><Relationship Id="rId2" Target="../media/image1.png" Type="http://schemas.openxmlformats.org/officeDocument/2006/relationships/image"/><Relationship Id="rId20" Target="../media/image25.svg" Type="http://schemas.openxmlformats.org/officeDocument/2006/relationships/image"/><Relationship Id="rId21" Target="../media/image64.png" Type="http://schemas.openxmlformats.org/officeDocument/2006/relationships/image"/><Relationship Id="rId22" Target="../media/image65.svg" Type="http://schemas.openxmlformats.org/officeDocument/2006/relationships/image"/><Relationship Id="rId23" Target="../media/image66.png" Type="http://schemas.openxmlformats.org/officeDocument/2006/relationships/image"/><Relationship Id="rId24" Target="../media/image67.svg" Type="http://schemas.openxmlformats.org/officeDocument/2006/relationships/image"/><Relationship Id="rId3" Target="../media/image2.svg" Type="http://schemas.openxmlformats.org/officeDocument/2006/relationships/image"/><Relationship Id="rId4" Target="../media/image19.png" Type="http://schemas.openxmlformats.org/officeDocument/2006/relationships/image"/><Relationship Id="rId5" Target="../media/image46.png" Type="http://schemas.openxmlformats.org/officeDocument/2006/relationships/image"/><Relationship Id="rId6" Target="../media/image47.svg" Type="http://schemas.openxmlformats.org/officeDocument/2006/relationships/image"/><Relationship Id="rId7" Target="../media/image20.png" Type="http://schemas.openxmlformats.org/officeDocument/2006/relationships/image"/><Relationship Id="rId8" Target="../media/image21.svg" Type="http://schemas.openxmlformats.org/officeDocument/2006/relationships/image"/><Relationship Id="rId9" Target="../media/image56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5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19.png" Type="http://schemas.openxmlformats.org/officeDocument/2006/relationships/image"/><Relationship Id="rId5" Target="../media/image20.png" Type="http://schemas.openxmlformats.org/officeDocument/2006/relationships/image"/><Relationship Id="rId6" Target="../media/image21.svg" Type="http://schemas.openxmlformats.org/officeDocument/2006/relationships/image"/><Relationship Id="rId7" Target="../media/image22.png" Type="http://schemas.openxmlformats.org/officeDocument/2006/relationships/image"/><Relationship Id="rId8" Target="../media/image23.svg" Type="http://schemas.openxmlformats.org/officeDocument/2006/relationships/image"/><Relationship Id="rId9" Target="../media/image2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19.png" Type="http://schemas.openxmlformats.org/officeDocument/2006/relationships/image"/><Relationship Id="rId5" Target="../media/image26.png" Type="http://schemas.openxmlformats.org/officeDocument/2006/relationships/image"/><Relationship Id="rId6" Target="../media/image27.svg" Type="http://schemas.openxmlformats.org/officeDocument/2006/relationships/image"/><Relationship Id="rId7" Target="../media/image28.png" Type="http://schemas.openxmlformats.org/officeDocument/2006/relationships/image"/><Relationship Id="rId8" Target="../media/image29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31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19.png" Type="http://schemas.openxmlformats.org/officeDocument/2006/relationships/image"/><Relationship Id="rId5" Target="../media/image5.png" Type="http://schemas.openxmlformats.org/officeDocument/2006/relationships/image"/><Relationship Id="rId6" Target="../media/image6.svg" Type="http://schemas.openxmlformats.org/officeDocument/2006/relationships/image"/><Relationship Id="rId7" Target="../media/image13.png" Type="http://schemas.openxmlformats.org/officeDocument/2006/relationships/image"/><Relationship Id="rId8" Target="../media/image14.svg" Type="http://schemas.openxmlformats.org/officeDocument/2006/relationships/image"/><Relationship Id="rId9" Target="../media/image30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37.svg" Type="http://schemas.openxmlformats.org/officeDocument/2006/relationships/image"/><Relationship Id="rId11" Target="../media/image38.png" Type="http://schemas.openxmlformats.org/officeDocument/2006/relationships/image"/><Relationship Id="rId12" Target="../media/image39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19.png" Type="http://schemas.openxmlformats.org/officeDocument/2006/relationships/image"/><Relationship Id="rId5" Target="../media/image32.png" Type="http://schemas.openxmlformats.org/officeDocument/2006/relationships/image"/><Relationship Id="rId6" Target="../media/image33.svg" Type="http://schemas.openxmlformats.org/officeDocument/2006/relationships/image"/><Relationship Id="rId7" Target="../media/image34.png" Type="http://schemas.openxmlformats.org/officeDocument/2006/relationships/image"/><Relationship Id="rId8" Target="../media/image35.svg" Type="http://schemas.openxmlformats.org/officeDocument/2006/relationships/image"/><Relationship Id="rId9" Target="../media/image36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45.svg" Type="http://schemas.openxmlformats.org/officeDocument/2006/relationships/image"/><Relationship Id="rId11" Target="../media/image38.png" Type="http://schemas.openxmlformats.org/officeDocument/2006/relationships/image"/><Relationship Id="rId12" Target="../media/image39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19.png" Type="http://schemas.openxmlformats.org/officeDocument/2006/relationships/image"/><Relationship Id="rId5" Target="../media/image40.png" Type="http://schemas.openxmlformats.org/officeDocument/2006/relationships/image"/><Relationship Id="rId6" Target="../media/image41.svg" Type="http://schemas.openxmlformats.org/officeDocument/2006/relationships/image"/><Relationship Id="rId7" Target="../media/image42.png" Type="http://schemas.openxmlformats.org/officeDocument/2006/relationships/image"/><Relationship Id="rId8" Target="../media/image43.svg" Type="http://schemas.openxmlformats.org/officeDocument/2006/relationships/image"/><Relationship Id="rId9" Target="../media/image44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49.svg" Type="http://schemas.openxmlformats.org/officeDocument/2006/relationships/image"/><Relationship Id="rId11" Target="../media/image50.png" Type="http://schemas.openxmlformats.org/officeDocument/2006/relationships/image"/><Relationship Id="rId12" Target="../media/image51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19.png" Type="http://schemas.openxmlformats.org/officeDocument/2006/relationships/image"/><Relationship Id="rId5" Target="../media/image38.png" Type="http://schemas.openxmlformats.org/officeDocument/2006/relationships/image"/><Relationship Id="rId6" Target="../media/image39.svg" Type="http://schemas.openxmlformats.org/officeDocument/2006/relationships/image"/><Relationship Id="rId7" Target="../media/image46.png" Type="http://schemas.openxmlformats.org/officeDocument/2006/relationships/image"/><Relationship Id="rId8" Target="../media/image47.svg" Type="http://schemas.openxmlformats.org/officeDocument/2006/relationships/image"/><Relationship Id="rId9" Target="../media/image48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55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19.png" Type="http://schemas.openxmlformats.org/officeDocument/2006/relationships/image"/><Relationship Id="rId5" Target="../media/image50.png" Type="http://schemas.openxmlformats.org/officeDocument/2006/relationships/image"/><Relationship Id="rId6" Target="../media/image51.svg" Type="http://schemas.openxmlformats.org/officeDocument/2006/relationships/image"/><Relationship Id="rId7" Target="../media/image52.png" Type="http://schemas.openxmlformats.org/officeDocument/2006/relationships/image"/><Relationship Id="rId8" Target="../media/image53.svg" Type="http://schemas.openxmlformats.org/officeDocument/2006/relationships/image"/><Relationship Id="rId9" Target="../media/image54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59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19.png" Type="http://schemas.openxmlformats.org/officeDocument/2006/relationships/image"/><Relationship Id="rId5" Target="../media/image56.png" Type="http://schemas.openxmlformats.org/officeDocument/2006/relationships/image"/><Relationship Id="rId6" Target="../media/image57.svg" Type="http://schemas.openxmlformats.org/officeDocument/2006/relationships/image"/><Relationship Id="rId7" Target="../media/image11.png" Type="http://schemas.openxmlformats.org/officeDocument/2006/relationships/image"/><Relationship Id="rId8" Target="../media/image12.svg" Type="http://schemas.openxmlformats.org/officeDocument/2006/relationships/image"/><Relationship Id="rId9" Target="../media/image5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328104" y="-1645005"/>
            <a:ext cx="20944209" cy="12867858"/>
            <a:chOff x="0" y="0"/>
            <a:chExt cx="27925611" cy="17157143"/>
          </a:xfrm>
        </p:grpSpPr>
        <p:sp>
          <p:nvSpPr>
            <p:cNvPr name="Freeform 3" id="3"/>
            <p:cNvSpPr/>
            <p:nvPr/>
          </p:nvSpPr>
          <p:spPr>
            <a:xfrm flipH="false" flipV="false" rot="-5400000">
              <a:off x="0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" id="4"/>
            <p:cNvSpPr/>
            <p:nvPr/>
          </p:nvSpPr>
          <p:spPr>
            <a:xfrm flipH="false" flipV="false" rot="-5400000">
              <a:off x="0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" id="5"/>
            <p:cNvSpPr/>
            <p:nvPr/>
          </p:nvSpPr>
          <p:spPr>
            <a:xfrm flipH="false" flipV="false" rot="-5400000">
              <a:off x="0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-5400000">
              <a:off x="5382874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-5400000">
              <a:off x="5382874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-5400000">
              <a:off x="5382874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-5400000">
              <a:off x="10726594" y="1066998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-5400000">
              <a:off x="10726594" y="5325414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-5400000">
              <a:off x="10726594" y="0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-5400000">
              <a:off x="16109468" y="1066998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-5400000">
              <a:off x="16109468" y="5325414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-5400000">
              <a:off x="16109468" y="0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-5400000">
              <a:off x="21448026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-5400000">
              <a:off x="21448026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-5400000">
              <a:off x="21448026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18" id="18"/>
          <p:cNvSpPr/>
          <p:nvPr/>
        </p:nvSpPr>
        <p:spPr>
          <a:xfrm flipH="false" flipV="false" rot="0">
            <a:off x="1527436" y="2981114"/>
            <a:ext cx="2570725" cy="2126690"/>
          </a:xfrm>
          <a:custGeom>
            <a:avLst/>
            <a:gdLst/>
            <a:ahLst/>
            <a:cxnLst/>
            <a:rect r="r" b="b" t="t" l="l"/>
            <a:pathLst>
              <a:path h="2126690" w="2570725">
                <a:moveTo>
                  <a:pt x="0" y="0"/>
                </a:moveTo>
                <a:lnTo>
                  <a:pt x="2570725" y="0"/>
                </a:lnTo>
                <a:lnTo>
                  <a:pt x="2570725" y="2126690"/>
                </a:lnTo>
                <a:lnTo>
                  <a:pt x="0" y="212669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0" y="7253336"/>
            <a:ext cx="3112285" cy="4114800"/>
          </a:xfrm>
          <a:custGeom>
            <a:avLst/>
            <a:gdLst/>
            <a:ahLst/>
            <a:cxnLst/>
            <a:rect r="r" b="b" t="t" l="l"/>
            <a:pathLst>
              <a:path h="4114800" w="3112285">
                <a:moveTo>
                  <a:pt x="0" y="0"/>
                </a:moveTo>
                <a:lnTo>
                  <a:pt x="3112285" y="0"/>
                </a:lnTo>
                <a:lnTo>
                  <a:pt x="3112285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11837116" y="5587321"/>
            <a:ext cx="773440" cy="670783"/>
          </a:xfrm>
          <a:custGeom>
            <a:avLst/>
            <a:gdLst/>
            <a:ahLst/>
            <a:cxnLst/>
            <a:rect r="r" b="b" t="t" l="l"/>
            <a:pathLst>
              <a:path h="670783" w="773440">
                <a:moveTo>
                  <a:pt x="0" y="0"/>
                </a:moveTo>
                <a:lnTo>
                  <a:pt x="773440" y="0"/>
                </a:lnTo>
                <a:lnTo>
                  <a:pt x="773440" y="670783"/>
                </a:lnTo>
                <a:lnTo>
                  <a:pt x="0" y="67078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-302070">
            <a:off x="14196440" y="6085147"/>
            <a:ext cx="3882875" cy="4114800"/>
          </a:xfrm>
          <a:custGeom>
            <a:avLst/>
            <a:gdLst/>
            <a:ahLst/>
            <a:cxnLst/>
            <a:rect r="r" b="b" t="t" l="l"/>
            <a:pathLst>
              <a:path h="4114800" w="3882875">
                <a:moveTo>
                  <a:pt x="0" y="0"/>
                </a:moveTo>
                <a:lnTo>
                  <a:pt x="3882875" y="0"/>
                </a:lnTo>
                <a:lnTo>
                  <a:pt x="3882875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0">
            <a:off x="15111700" y="674123"/>
            <a:ext cx="2212560" cy="2657004"/>
          </a:xfrm>
          <a:custGeom>
            <a:avLst/>
            <a:gdLst/>
            <a:ahLst/>
            <a:cxnLst/>
            <a:rect r="r" b="b" t="t" l="l"/>
            <a:pathLst>
              <a:path h="2657004" w="2212560">
                <a:moveTo>
                  <a:pt x="0" y="0"/>
                </a:moveTo>
                <a:lnTo>
                  <a:pt x="2212560" y="0"/>
                </a:lnTo>
                <a:lnTo>
                  <a:pt x="2212560" y="2657005"/>
                </a:lnTo>
                <a:lnTo>
                  <a:pt x="0" y="265700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0">
            <a:off x="665687" y="674123"/>
            <a:ext cx="1723498" cy="893085"/>
          </a:xfrm>
          <a:custGeom>
            <a:avLst/>
            <a:gdLst/>
            <a:ahLst/>
            <a:cxnLst/>
            <a:rect r="r" b="b" t="t" l="l"/>
            <a:pathLst>
              <a:path h="893085" w="1723498">
                <a:moveTo>
                  <a:pt x="0" y="0"/>
                </a:moveTo>
                <a:lnTo>
                  <a:pt x="1723498" y="0"/>
                </a:lnTo>
                <a:lnTo>
                  <a:pt x="1723498" y="893086"/>
                </a:lnTo>
                <a:lnTo>
                  <a:pt x="0" y="893086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5501540" y="1028700"/>
            <a:ext cx="7980211" cy="8158208"/>
          </a:xfrm>
          <a:custGeom>
            <a:avLst/>
            <a:gdLst/>
            <a:ahLst/>
            <a:cxnLst/>
            <a:rect r="r" b="b" t="t" l="l"/>
            <a:pathLst>
              <a:path h="8158208" w="7980211">
                <a:moveTo>
                  <a:pt x="0" y="0"/>
                </a:moveTo>
                <a:lnTo>
                  <a:pt x="7980211" y="0"/>
                </a:lnTo>
                <a:lnTo>
                  <a:pt x="7980211" y="8158208"/>
                </a:lnTo>
                <a:lnTo>
                  <a:pt x="0" y="8158208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14219555" y="8779121"/>
            <a:ext cx="892145" cy="958359"/>
          </a:xfrm>
          <a:custGeom>
            <a:avLst/>
            <a:gdLst/>
            <a:ahLst/>
            <a:cxnLst/>
            <a:rect r="r" b="b" t="t" l="l"/>
            <a:pathLst>
              <a:path h="958359" w="892145">
                <a:moveTo>
                  <a:pt x="0" y="0"/>
                </a:moveTo>
                <a:lnTo>
                  <a:pt x="892145" y="0"/>
                </a:lnTo>
                <a:lnTo>
                  <a:pt x="892145" y="958358"/>
                </a:lnTo>
                <a:lnTo>
                  <a:pt x="0" y="958358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6" id="26"/>
          <p:cNvSpPr txBox="true"/>
          <p:nvPr/>
        </p:nvSpPr>
        <p:spPr>
          <a:xfrm rot="0">
            <a:off x="4249573" y="5258839"/>
            <a:ext cx="9773809" cy="199449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009"/>
              </a:lnSpc>
            </a:pPr>
            <a:r>
              <a:rPr lang="en-US" sz="17511">
                <a:solidFill>
                  <a:srgbClr val="FFFFFF"/>
                </a:solidFill>
                <a:latin typeface="HandMade"/>
                <a:ea typeface="HandMade"/>
                <a:cs typeface="HandMade"/>
                <a:sym typeface="HandMade"/>
              </a:rPr>
              <a:t> To Be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7790104" y="3345670"/>
            <a:ext cx="2939607" cy="17674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409"/>
              </a:lnSpc>
              <a:spcBef>
                <a:spcPct val="0"/>
              </a:spcBef>
            </a:pPr>
            <a:r>
              <a:rPr lang="en-US" sz="10292">
                <a:solidFill>
                  <a:srgbClr val="FFFFFF"/>
                </a:solidFill>
                <a:latin typeface="HandMade"/>
                <a:ea typeface="HandMade"/>
                <a:cs typeface="HandMade"/>
                <a:sym typeface="HandMade"/>
              </a:rPr>
              <a:t>Verb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8496151" y="2990458"/>
            <a:ext cx="1542557" cy="5552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571"/>
              </a:lnSpc>
              <a:spcBef>
                <a:spcPct val="0"/>
              </a:spcBef>
            </a:pPr>
            <a:r>
              <a:rPr lang="en-US" sz="3265">
                <a:solidFill>
                  <a:srgbClr val="FFFFFF"/>
                </a:solidFill>
                <a:latin typeface="Contrail One"/>
                <a:ea typeface="Contrail One"/>
                <a:cs typeface="Contrail One"/>
                <a:sym typeface="Contrail One"/>
              </a:rPr>
              <a:t>present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328104" y="-1645005"/>
            <a:ext cx="20944209" cy="12867858"/>
            <a:chOff x="0" y="0"/>
            <a:chExt cx="27925611" cy="17157143"/>
          </a:xfrm>
        </p:grpSpPr>
        <p:sp>
          <p:nvSpPr>
            <p:cNvPr name="Freeform 3" id="3"/>
            <p:cNvSpPr/>
            <p:nvPr/>
          </p:nvSpPr>
          <p:spPr>
            <a:xfrm flipH="false" flipV="false" rot="-5400000">
              <a:off x="0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" id="4"/>
            <p:cNvSpPr/>
            <p:nvPr/>
          </p:nvSpPr>
          <p:spPr>
            <a:xfrm flipH="false" flipV="false" rot="-5400000">
              <a:off x="0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" id="5"/>
            <p:cNvSpPr/>
            <p:nvPr/>
          </p:nvSpPr>
          <p:spPr>
            <a:xfrm flipH="false" flipV="false" rot="-5400000">
              <a:off x="0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-5400000">
              <a:off x="5382874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-5400000">
              <a:off x="5382874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-5400000">
              <a:off x="5382874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-5400000">
              <a:off x="10726594" y="1066998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-5400000">
              <a:off x="10726594" y="5325414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-5400000">
              <a:off x="10726594" y="0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-5400000">
              <a:off x="16109468" y="1066998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-5400000">
              <a:off x="16109468" y="5325414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-5400000">
              <a:off x="16109468" y="0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-5400000">
              <a:off x="21448026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-5400000">
              <a:off x="21448026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-5400000">
              <a:off x="21448026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18" id="18"/>
          <p:cNvSpPr/>
          <p:nvPr/>
        </p:nvSpPr>
        <p:spPr>
          <a:xfrm flipH="false" flipV="false" rot="0">
            <a:off x="1154097" y="1028700"/>
            <a:ext cx="15979806" cy="8229600"/>
          </a:xfrm>
          <a:custGeom>
            <a:avLst/>
            <a:gdLst/>
            <a:ahLst/>
            <a:cxnLst/>
            <a:rect r="r" b="b" t="t" l="l"/>
            <a:pathLst>
              <a:path h="8229600" w="15979806">
                <a:moveTo>
                  <a:pt x="0" y="0"/>
                </a:moveTo>
                <a:lnTo>
                  <a:pt x="15979806" y="0"/>
                </a:lnTo>
                <a:lnTo>
                  <a:pt x="15979806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1897170" y="2881845"/>
            <a:ext cx="1974976" cy="1982184"/>
          </a:xfrm>
          <a:custGeom>
            <a:avLst/>
            <a:gdLst/>
            <a:ahLst/>
            <a:cxnLst/>
            <a:rect r="r" b="b" t="t" l="l"/>
            <a:pathLst>
              <a:path h="1982184" w="1974976">
                <a:moveTo>
                  <a:pt x="0" y="0"/>
                </a:moveTo>
                <a:lnTo>
                  <a:pt x="1974975" y="0"/>
                </a:lnTo>
                <a:lnTo>
                  <a:pt x="1974975" y="1982184"/>
                </a:lnTo>
                <a:lnTo>
                  <a:pt x="0" y="1982184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2162434" y="5450148"/>
            <a:ext cx="1444446" cy="1860528"/>
          </a:xfrm>
          <a:custGeom>
            <a:avLst/>
            <a:gdLst/>
            <a:ahLst/>
            <a:cxnLst/>
            <a:rect r="r" b="b" t="t" l="l"/>
            <a:pathLst>
              <a:path h="1860528" w="1444446">
                <a:moveTo>
                  <a:pt x="0" y="0"/>
                </a:moveTo>
                <a:lnTo>
                  <a:pt x="1444446" y="0"/>
                </a:lnTo>
                <a:lnTo>
                  <a:pt x="1444446" y="1860527"/>
                </a:lnTo>
                <a:lnTo>
                  <a:pt x="0" y="1860527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0">
            <a:off x="1583017" y="7901225"/>
            <a:ext cx="2603280" cy="1495703"/>
          </a:xfrm>
          <a:custGeom>
            <a:avLst/>
            <a:gdLst/>
            <a:ahLst/>
            <a:cxnLst/>
            <a:rect r="r" b="b" t="t" l="l"/>
            <a:pathLst>
              <a:path h="1495703" w="2603280">
                <a:moveTo>
                  <a:pt x="0" y="0"/>
                </a:moveTo>
                <a:lnTo>
                  <a:pt x="2603281" y="0"/>
                </a:lnTo>
                <a:lnTo>
                  <a:pt x="2603281" y="1495703"/>
                </a:lnTo>
                <a:lnTo>
                  <a:pt x="0" y="1495703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0">
            <a:off x="1033308" y="3591952"/>
            <a:ext cx="549710" cy="561971"/>
          </a:xfrm>
          <a:custGeom>
            <a:avLst/>
            <a:gdLst/>
            <a:ahLst/>
            <a:cxnLst/>
            <a:rect r="r" b="b" t="t" l="l"/>
            <a:pathLst>
              <a:path h="561971" w="549710">
                <a:moveTo>
                  <a:pt x="0" y="0"/>
                </a:moveTo>
                <a:lnTo>
                  <a:pt x="549709" y="0"/>
                </a:lnTo>
                <a:lnTo>
                  <a:pt x="549709" y="561970"/>
                </a:lnTo>
                <a:lnTo>
                  <a:pt x="0" y="561970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0">
            <a:off x="1033308" y="6139387"/>
            <a:ext cx="549710" cy="561971"/>
          </a:xfrm>
          <a:custGeom>
            <a:avLst/>
            <a:gdLst/>
            <a:ahLst/>
            <a:cxnLst/>
            <a:rect r="r" b="b" t="t" l="l"/>
            <a:pathLst>
              <a:path h="561971" w="549710">
                <a:moveTo>
                  <a:pt x="0" y="0"/>
                </a:moveTo>
                <a:lnTo>
                  <a:pt x="549709" y="0"/>
                </a:lnTo>
                <a:lnTo>
                  <a:pt x="549709" y="561970"/>
                </a:lnTo>
                <a:lnTo>
                  <a:pt x="0" y="561970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1028700" y="8368091"/>
            <a:ext cx="549710" cy="561971"/>
          </a:xfrm>
          <a:custGeom>
            <a:avLst/>
            <a:gdLst/>
            <a:ahLst/>
            <a:cxnLst/>
            <a:rect r="r" b="b" t="t" l="l"/>
            <a:pathLst>
              <a:path h="561971" w="549710">
                <a:moveTo>
                  <a:pt x="0" y="0"/>
                </a:moveTo>
                <a:lnTo>
                  <a:pt x="549710" y="0"/>
                </a:lnTo>
                <a:lnTo>
                  <a:pt x="549710" y="561971"/>
                </a:lnTo>
                <a:lnTo>
                  <a:pt x="0" y="56197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7552499" y="3573368"/>
            <a:ext cx="549710" cy="561971"/>
          </a:xfrm>
          <a:custGeom>
            <a:avLst/>
            <a:gdLst/>
            <a:ahLst/>
            <a:cxnLst/>
            <a:rect r="r" b="b" t="t" l="l"/>
            <a:pathLst>
              <a:path h="561971" w="549710">
                <a:moveTo>
                  <a:pt x="0" y="0"/>
                </a:moveTo>
                <a:lnTo>
                  <a:pt x="549710" y="0"/>
                </a:lnTo>
                <a:lnTo>
                  <a:pt x="549710" y="561971"/>
                </a:lnTo>
                <a:lnTo>
                  <a:pt x="0" y="56197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7552499" y="6120803"/>
            <a:ext cx="549710" cy="561971"/>
          </a:xfrm>
          <a:custGeom>
            <a:avLst/>
            <a:gdLst/>
            <a:ahLst/>
            <a:cxnLst/>
            <a:rect r="r" b="b" t="t" l="l"/>
            <a:pathLst>
              <a:path h="561971" w="549710">
                <a:moveTo>
                  <a:pt x="0" y="0"/>
                </a:moveTo>
                <a:lnTo>
                  <a:pt x="549710" y="0"/>
                </a:lnTo>
                <a:lnTo>
                  <a:pt x="549710" y="561971"/>
                </a:lnTo>
                <a:lnTo>
                  <a:pt x="0" y="56197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7547891" y="8349508"/>
            <a:ext cx="549710" cy="561971"/>
          </a:xfrm>
          <a:custGeom>
            <a:avLst/>
            <a:gdLst/>
            <a:ahLst/>
            <a:cxnLst/>
            <a:rect r="r" b="b" t="t" l="l"/>
            <a:pathLst>
              <a:path h="561971" w="549710">
                <a:moveTo>
                  <a:pt x="0" y="0"/>
                </a:moveTo>
                <a:lnTo>
                  <a:pt x="549710" y="0"/>
                </a:lnTo>
                <a:lnTo>
                  <a:pt x="549710" y="561971"/>
                </a:lnTo>
                <a:lnTo>
                  <a:pt x="0" y="56197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8260466" y="3001402"/>
            <a:ext cx="883534" cy="1883503"/>
          </a:xfrm>
          <a:custGeom>
            <a:avLst/>
            <a:gdLst/>
            <a:ahLst/>
            <a:cxnLst/>
            <a:rect r="r" b="b" t="t" l="l"/>
            <a:pathLst>
              <a:path h="1883503" w="883534">
                <a:moveTo>
                  <a:pt x="0" y="0"/>
                </a:moveTo>
                <a:lnTo>
                  <a:pt x="883534" y="0"/>
                </a:lnTo>
                <a:lnTo>
                  <a:pt x="883534" y="1883502"/>
                </a:lnTo>
                <a:lnTo>
                  <a:pt x="0" y="1883502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8456312" y="5326681"/>
            <a:ext cx="1112477" cy="1794317"/>
          </a:xfrm>
          <a:custGeom>
            <a:avLst/>
            <a:gdLst/>
            <a:ahLst/>
            <a:cxnLst/>
            <a:rect r="r" b="b" t="t" l="l"/>
            <a:pathLst>
              <a:path h="1794317" w="1112477">
                <a:moveTo>
                  <a:pt x="0" y="0"/>
                </a:moveTo>
                <a:lnTo>
                  <a:pt x="1112476" y="0"/>
                </a:lnTo>
                <a:lnTo>
                  <a:pt x="1112476" y="1794317"/>
                </a:lnTo>
                <a:lnTo>
                  <a:pt x="0" y="1794317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8313253" y="7830414"/>
            <a:ext cx="1661493" cy="1637326"/>
          </a:xfrm>
          <a:custGeom>
            <a:avLst/>
            <a:gdLst/>
            <a:ahLst/>
            <a:cxnLst/>
            <a:rect r="r" b="b" t="t" l="l"/>
            <a:pathLst>
              <a:path h="1637326" w="1661493">
                <a:moveTo>
                  <a:pt x="0" y="0"/>
                </a:moveTo>
                <a:lnTo>
                  <a:pt x="1661494" y="0"/>
                </a:lnTo>
                <a:lnTo>
                  <a:pt x="1661494" y="1637326"/>
                </a:lnTo>
                <a:lnTo>
                  <a:pt x="0" y="1637326"/>
                </a:lnTo>
                <a:lnTo>
                  <a:pt x="0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14056054" y="3488915"/>
            <a:ext cx="549710" cy="561971"/>
          </a:xfrm>
          <a:custGeom>
            <a:avLst/>
            <a:gdLst/>
            <a:ahLst/>
            <a:cxnLst/>
            <a:rect r="r" b="b" t="t" l="l"/>
            <a:pathLst>
              <a:path h="561971" w="549710">
                <a:moveTo>
                  <a:pt x="0" y="0"/>
                </a:moveTo>
                <a:lnTo>
                  <a:pt x="549710" y="0"/>
                </a:lnTo>
                <a:lnTo>
                  <a:pt x="549710" y="561971"/>
                </a:lnTo>
                <a:lnTo>
                  <a:pt x="0" y="56197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14056054" y="6036350"/>
            <a:ext cx="549710" cy="561971"/>
          </a:xfrm>
          <a:custGeom>
            <a:avLst/>
            <a:gdLst/>
            <a:ahLst/>
            <a:cxnLst/>
            <a:rect r="r" b="b" t="t" l="l"/>
            <a:pathLst>
              <a:path h="561971" w="549710">
                <a:moveTo>
                  <a:pt x="0" y="0"/>
                </a:moveTo>
                <a:lnTo>
                  <a:pt x="549710" y="0"/>
                </a:lnTo>
                <a:lnTo>
                  <a:pt x="549710" y="561971"/>
                </a:lnTo>
                <a:lnTo>
                  <a:pt x="0" y="56197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14051447" y="8265055"/>
            <a:ext cx="549710" cy="561971"/>
          </a:xfrm>
          <a:custGeom>
            <a:avLst/>
            <a:gdLst/>
            <a:ahLst/>
            <a:cxnLst/>
            <a:rect r="r" b="b" t="t" l="l"/>
            <a:pathLst>
              <a:path h="561971" w="549710">
                <a:moveTo>
                  <a:pt x="0" y="0"/>
                </a:moveTo>
                <a:lnTo>
                  <a:pt x="549709" y="0"/>
                </a:lnTo>
                <a:lnTo>
                  <a:pt x="549709" y="561971"/>
                </a:lnTo>
                <a:lnTo>
                  <a:pt x="0" y="56197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14920089" y="2771921"/>
            <a:ext cx="1276144" cy="1808968"/>
          </a:xfrm>
          <a:custGeom>
            <a:avLst/>
            <a:gdLst/>
            <a:ahLst/>
            <a:cxnLst/>
            <a:rect r="r" b="b" t="t" l="l"/>
            <a:pathLst>
              <a:path h="1808968" w="1276144">
                <a:moveTo>
                  <a:pt x="0" y="0"/>
                </a:moveTo>
                <a:lnTo>
                  <a:pt x="1276144" y="0"/>
                </a:lnTo>
                <a:lnTo>
                  <a:pt x="1276144" y="1808968"/>
                </a:lnTo>
                <a:lnTo>
                  <a:pt x="0" y="1808968"/>
                </a:lnTo>
                <a:lnTo>
                  <a:pt x="0" y="0"/>
                </a:lnTo>
                <a:close/>
              </a:path>
            </a:pathLst>
          </a:custGeom>
          <a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0">
            <a:off x="14958189" y="5618436"/>
            <a:ext cx="1064869" cy="1397799"/>
          </a:xfrm>
          <a:custGeom>
            <a:avLst/>
            <a:gdLst/>
            <a:ahLst/>
            <a:cxnLst/>
            <a:rect r="r" b="b" t="t" l="l"/>
            <a:pathLst>
              <a:path h="1397799" w="1064869">
                <a:moveTo>
                  <a:pt x="0" y="0"/>
                </a:moveTo>
                <a:lnTo>
                  <a:pt x="1064869" y="0"/>
                </a:lnTo>
                <a:lnTo>
                  <a:pt x="1064869" y="1397799"/>
                </a:lnTo>
                <a:lnTo>
                  <a:pt x="0" y="1397799"/>
                </a:lnTo>
                <a:lnTo>
                  <a:pt x="0" y="0"/>
                </a:lnTo>
                <a:close/>
              </a:path>
            </a:pathLst>
          </a:custGeom>
          <a:blipFill>
            <a:blip r:embed="rId21"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0">
            <a:off x="15118107" y="7559248"/>
            <a:ext cx="1078126" cy="1699052"/>
          </a:xfrm>
          <a:custGeom>
            <a:avLst/>
            <a:gdLst/>
            <a:ahLst/>
            <a:cxnLst/>
            <a:rect r="r" b="b" t="t" l="l"/>
            <a:pathLst>
              <a:path h="1699052" w="1078126">
                <a:moveTo>
                  <a:pt x="0" y="0"/>
                </a:moveTo>
                <a:lnTo>
                  <a:pt x="1078126" y="0"/>
                </a:lnTo>
                <a:lnTo>
                  <a:pt x="1078126" y="1699052"/>
                </a:lnTo>
                <a:lnTo>
                  <a:pt x="0" y="1699052"/>
                </a:lnTo>
                <a:lnTo>
                  <a:pt x="0" y="0"/>
                </a:lnTo>
                <a:close/>
              </a:path>
            </a:pathLst>
          </a:custGeom>
          <a:blipFill>
            <a:blip r:embed="rId23">
              <a:extLs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7" id="37"/>
          <p:cNvSpPr txBox="true"/>
          <p:nvPr/>
        </p:nvSpPr>
        <p:spPr>
          <a:xfrm rot="0">
            <a:off x="1204886" y="3790238"/>
            <a:ext cx="206554" cy="2606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69"/>
              </a:lnSpc>
            </a:pPr>
            <a:r>
              <a:rPr lang="en-US" b="true" sz="2337">
                <a:solidFill>
                  <a:srgbClr val="FFFFFF"/>
                </a:solidFill>
                <a:latin typeface="HandMade Bold"/>
                <a:ea typeface="HandMade Bold"/>
                <a:cs typeface="HandMade Bold"/>
                <a:sym typeface="HandMade Bold"/>
              </a:rPr>
              <a:t>1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1204886" y="6337673"/>
            <a:ext cx="206554" cy="2606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69"/>
              </a:lnSpc>
            </a:pPr>
            <a:r>
              <a:rPr lang="en-US" b="true" sz="2337">
                <a:solidFill>
                  <a:srgbClr val="FFFFFF"/>
                </a:solidFill>
                <a:latin typeface="HandMade Bold"/>
                <a:ea typeface="HandMade Bold"/>
                <a:cs typeface="HandMade Bold"/>
                <a:sym typeface="HandMade Bold"/>
              </a:rPr>
              <a:t>2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1200278" y="8566378"/>
            <a:ext cx="206554" cy="2606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69"/>
              </a:lnSpc>
            </a:pPr>
            <a:r>
              <a:rPr lang="en-US" b="true" sz="2337">
                <a:solidFill>
                  <a:srgbClr val="FFFFFF"/>
                </a:solidFill>
                <a:latin typeface="HandMade Bold"/>
                <a:ea typeface="HandMade Bold"/>
                <a:cs typeface="HandMade Bold"/>
                <a:sym typeface="HandMade Bold"/>
              </a:rPr>
              <a:t>3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1028700" y="1093710"/>
            <a:ext cx="16230600" cy="11752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88"/>
              </a:lnSpc>
            </a:pPr>
            <a:r>
              <a:rPr lang="en-US" sz="10360">
                <a:solidFill>
                  <a:srgbClr val="0453F1"/>
                </a:solidFill>
                <a:latin typeface="HandMade"/>
                <a:ea typeface="HandMade"/>
                <a:cs typeface="HandMade"/>
                <a:sym typeface="HandMade"/>
              </a:rPr>
              <a:t>Exercises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1001805" y="2015996"/>
            <a:ext cx="16284391" cy="44872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17"/>
              </a:lnSpc>
            </a:pPr>
            <a:r>
              <a:rPr lang="en-US" sz="2583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Create one sentence using the following illustrations and the verb to be.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7724077" y="3771655"/>
            <a:ext cx="206554" cy="2606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69"/>
              </a:lnSpc>
            </a:pPr>
            <a:r>
              <a:rPr lang="en-US" b="true" sz="2337">
                <a:solidFill>
                  <a:srgbClr val="FFFFFF"/>
                </a:solidFill>
                <a:latin typeface="HandMade Bold"/>
                <a:ea typeface="HandMade Bold"/>
                <a:cs typeface="HandMade Bold"/>
                <a:sym typeface="HandMade Bold"/>
              </a:rPr>
              <a:t>4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7724077" y="6319090"/>
            <a:ext cx="206554" cy="2606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69"/>
              </a:lnSpc>
            </a:pPr>
            <a:r>
              <a:rPr lang="en-US" b="true" sz="2337">
                <a:solidFill>
                  <a:srgbClr val="FFFFFF"/>
                </a:solidFill>
                <a:latin typeface="HandMade Bold"/>
                <a:ea typeface="HandMade Bold"/>
                <a:cs typeface="HandMade Bold"/>
                <a:sym typeface="HandMade Bold"/>
              </a:rPr>
              <a:t>5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7719469" y="8547794"/>
            <a:ext cx="206554" cy="2606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69"/>
              </a:lnSpc>
            </a:pPr>
            <a:r>
              <a:rPr lang="en-US" b="true" sz="2337">
                <a:solidFill>
                  <a:srgbClr val="FFFFFF"/>
                </a:solidFill>
                <a:latin typeface="HandMade Bold"/>
                <a:ea typeface="HandMade Bold"/>
                <a:cs typeface="HandMade Bold"/>
                <a:sym typeface="HandMade Bold"/>
              </a:rPr>
              <a:t>6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14227632" y="3687202"/>
            <a:ext cx="206554" cy="2606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69"/>
              </a:lnSpc>
            </a:pPr>
            <a:r>
              <a:rPr lang="en-US" b="true" sz="2337">
                <a:solidFill>
                  <a:srgbClr val="FFFFFF"/>
                </a:solidFill>
                <a:latin typeface="HandMade Bold"/>
                <a:ea typeface="HandMade Bold"/>
                <a:cs typeface="HandMade Bold"/>
                <a:sym typeface="HandMade Bold"/>
              </a:rPr>
              <a:t>7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14227632" y="6234637"/>
            <a:ext cx="206554" cy="2606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69"/>
              </a:lnSpc>
            </a:pPr>
            <a:r>
              <a:rPr lang="en-US" b="true" sz="2337">
                <a:solidFill>
                  <a:srgbClr val="FFFFFF"/>
                </a:solidFill>
                <a:latin typeface="HandMade Bold"/>
                <a:ea typeface="HandMade Bold"/>
                <a:cs typeface="HandMade Bold"/>
                <a:sym typeface="HandMade Bold"/>
              </a:rPr>
              <a:t>8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14223024" y="8463341"/>
            <a:ext cx="206554" cy="2606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69"/>
              </a:lnSpc>
            </a:pPr>
            <a:r>
              <a:rPr lang="en-US" b="true" sz="2337">
                <a:solidFill>
                  <a:srgbClr val="FFFFFF"/>
                </a:solidFill>
                <a:latin typeface="HandMade Bold"/>
                <a:ea typeface="HandMade Bold"/>
                <a:cs typeface="HandMade Bold"/>
                <a:sym typeface="HandMade Bold"/>
              </a:rPr>
              <a:t>9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328104" y="-1645005"/>
            <a:ext cx="20944209" cy="12867858"/>
            <a:chOff x="0" y="0"/>
            <a:chExt cx="27925611" cy="17157143"/>
          </a:xfrm>
        </p:grpSpPr>
        <p:sp>
          <p:nvSpPr>
            <p:cNvPr name="Freeform 3" id="3"/>
            <p:cNvSpPr/>
            <p:nvPr/>
          </p:nvSpPr>
          <p:spPr>
            <a:xfrm flipH="false" flipV="false" rot="-5400000">
              <a:off x="0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" id="4"/>
            <p:cNvSpPr/>
            <p:nvPr/>
          </p:nvSpPr>
          <p:spPr>
            <a:xfrm flipH="false" flipV="false" rot="-5400000">
              <a:off x="0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" id="5"/>
            <p:cNvSpPr/>
            <p:nvPr/>
          </p:nvSpPr>
          <p:spPr>
            <a:xfrm flipH="false" flipV="false" rot="-5400000">
              <a:off x="0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-5400000">
              <a:off x="5382874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-5400000">
              <a:off x="5382874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-5400000">
              <a:off x="5382874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-5400000">
              <a:off x="10726594" y="1066998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-5400000">
              <a:off x="10726594" y="5325414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-5400000">
              <a:off x="10726594" y="0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-5400000">
              <a:off x="16109468" y="1066998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-5400000">
              <a:off x="16109468" y="5325414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-5400000">
              <a:off x="16109468" y="0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-5400000">
              <a:off x="21448026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-5400000">
              <a:off x="21448026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-5400000">
              <a:off x="21448026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18" id="18"/>
          <p:cNvSpPr/>
          <p:nvPr/>
        </p:nvSpPr>
        <p:spPr>
          <a:xfrm flipH="false" flipV="false" rot="0">
            <a:off x="1154097" y="1537231"/>
            <a:ext cx="15979806" cy="8229600"/>
          </a:xfrm>
          <a:custGeom>
            <a:avLst/>
            <a:gdLst/>
            <a:ahLst/>
            <a:cxnLst/>
            <a:rect r="r" b="b" t="t" l="l"/>
            <a:pathLst>
              <a:path h="8229600" w="15979806">
                <a:moveTo>
                  <a:pt x="0" y="0"/>
                </a:moveTo>
                <a:lnTo>
                  <a:pt x="15979806" y="0"/>
                </a:lnTo>
                <a:lnTo>
                  <a:pt x="15979806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429851" y="5652031"/>
            <a:ext cx="3194581" cy="4114800"/>
          </a:xfrm>
          <a:custGeom>
            <a:avLst/>
            <a:gdLst/>
            <a:ahLst/>
            <a:cxnLst/>
            <a:rect r="r" b="b" t="t" l="l"/>
            <a:pathLst>
              <a:path h="4114800" w="3194581">
                <a:moveTo>
                  <a:pt x="0" y="0"/>
                </a:moveTo>
                <a:lnTo>
                  <a:pt x="3194581" y="0"/>
                </a:lnTo>
                <a:lnTo>
                  <a:pt x="3194581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0" id="20"/>
          <p:cNvSpPr txBox="true"/>
          <p:nvPr/>
        </p:nvSpPr>
        <p:spPr>
          <a:xfrm rot="0">
            <a:off x="3386925" y="3475119"/>
            <a:ext cx="11514149" cy="4772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4500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To refer to an action or event that takes place habitually, but with the verb "to be" the simple present tense also refers to a present or general state, whether temporary, permanent, or habitual.</a:t>
            </a:r>
          </a:p>
          <a:p>
            <a:pPr algn="ctr">
              <a:lnSpc>
                <a:spcPts val="6299"/>
              </a:lnSpc>
            </a:pPr>
          </a:p>
        </p:txBody>
      </p:sp>
      <p:sp>
        <p:nvSpPr>
          <p:cNvPr name="Freeform 21" id="21"/>
          <p:cNvSpPr/>
          <p:nvPr/>
        </p:nvSpPr>
        <p:spPr>
          <a:xfrm flipH="false" flipV="false" rot="0">
            <a:off x="2391887" y="3078986"/>
            <a:ext cx="994453" cy="963715"/>
          </a:xfrm>
          <a:custGeom>
            <a:avLst/>
            <a:gdLst/>
            <a:ahLst/>
            <a:cxnLst/>
            <a:rect r="r" b="b" t="t" l="l"/>
            <a:pathLst>
              <a:path h="963715" w="994453">
                <a:moveTo>
                  <a:pt x="0" y="0"/>
                </a:moveTo>
                <a:lnTo>
                  <a:pt x="994453" y="0"/>
                </a:lnTo>
                <a:lnTo>
                  <a:pt x="994453" y="963716"/>
                </a:lnTo>
                <a:lnTo>
                  <a:pt x="0" y="963716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2" id="22"/>
          <p:cNvSpPr txBox="true"/>
          <p:nvPr/>
        </p:nvSpPr>
        <p:spPr>
          <a:xfrm rot="0">
            <a:off x="670743" y="1558205"/>
            <a:ext cx="16946514" cy="12110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571"/>
              </a:lnSpc>
            </a:pPr>
            <a:r>
              <a:rPr lang="en-US" sz="10714">
                <a:solidFill>
                  <a:srgbClr val="0453F1"/>
                </a:solidFill>
                <a:latin typeface="HandMade"/>
                <a:ea typeface="HandMade"/>
                <a:cs typeface="HandMade"/>
                <a:sym typeface="HandMade"/>
              </a:rPr>
              <a:t>What is it used for?</a:t>
            </a:r>
          </a:p>
        </p:txBody>
      </p:sp>
      <p:sp>
        <p:nvSpPr>
          <p:cNvPr name="Freeform 23" id="23"/>
          <p:cNvSpPr/>
          <p:nvPr/>
        </p:nvSpPr>
        <p:spPr>
          <a:xfrm flipH="false" flipV="false" rot="0">
            <a:off x="15901181" y="737884"/>
            <a:ext cx="1716076" cy="2432582"/>
          </a:xfrm>
          <a:custGeom>
            <a:avLst/>
            <a:gdLst/>
            <a:ahLst/>
            <a:cxnLst/>
            <a:rect r="r" b="b" t="t" l="l"/>
            <a:pathLst>
              <a:path h="2432582" w="1716076">
                <a:moveTo>
                  <a:pt x="0" y="0"/>
                </a:moveTo>
                <a:lnTo>
                  <a:pt x="1716076" y="0"/>
                </a:lnTo>
                <a:lnTo>
                  <a:pt x="1716076" y="2432582"/>
                </a:lnTo>
                <a:lnTo>
                  <a:pt x="0" y="2432582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328104" y="-1645005"/>
            <a:ext cx="20944209" cy="12867858"/>
            <a:chOff x="0" y="0"/>
            <a:chExt cx="27925611" cy="17157143"/>
          </a:xfrm>
        </p:grpSpPr>
        <p:sp>
          <p:nvSpPr>
            <p:cNvPr name="Freeform 3" id="3"/>
            <p:cNvSpPr/>
            <p:nvPr/>
          </p:nvSpPr>
          <p:spPr>
            <a:xfrm flipH="false" flipV="false" rot="-5400000">
              <a:off x="0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" id="4"/>
            <p:cNvSpPr/>
            <p:nvPr/>
          </p:nvSpPr>
          <p:spPr>
            <a:xfrm flipH="false" flipV="false" rot="-5400000">
              <a:off x="0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" id="5"/>
            <p:cNvSpPr/>
            <p:nvPr/>
          </p:nvSpPr>
          <p:spPr>
            <a:xfrm flipH="false" flipV="false" rot="-5400000">
              <a:off x="0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-5400000">
              <a:off x="5382874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-5400000">
              <a:off x="5382874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-5400000">
              <a:off x="5382874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-5400000">
              <a:off x="10726594" y="1066998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-5400000">
              <a:off x="10726594" y="5325414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-5400000">
              <a:off x="10726594" y="0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-5400000">
              <a:off x="16109468" y="1066998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-5400000">
              <a:off x="16109468" y="5325414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-5400000">
              <a:off x="16109468" y="0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-5400000">
              <a:off x="21448026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-5400000">
              <a:off x="21448026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-5400000">
              <a:off x="21448026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18" id="18"/>
          <p:cNvSpPr/>
          <p:nvPr/>
        </p:nvSpPr>
        <p:spPr>
          <a:xfrm flipH="false" flipV="false" rot="0">
            <a:off x="1154097" y="1028700"/>
            <a:ext cx="15979806" cy="8229600"/>
          </a:xfrm>
          <a:custGeom>
            <a:avLst/>
            <a:gdLst/>
            <a:ahLst/>
            <a:cxnLst/>
            <a:rect r="r" b="b" t="t" l="l"/>
            <a:pathLst>
              <a:path h="8229600" w="15979806">
                <a:moveTo>
                  <a:pt x="0" y="0"/>
                </a:moveTo>
                <a:lnTo>
                  <a:pt x="15979806" y="0"/>
                </a:lnTo>
                <a:lnTo>
                  <a:pt x="15979806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3935193">
            <a:off x="1412621" y="615717"/>
            <a:ext cx="1748826" cy="2763950"/>
          </a:xfrm>
          <a:custGeom>
            <a:avLst/>
            <a:gdLst/>
            <a:ahLst/>
            <a:cxnLst/>
            <a:rect r="r" b="b" t="t" l="l"/>
            <a:pathLst>
              <a:path h="2763950" w="1748826">
                <a:moveTo>
                  <a:pt x="0" y="0"/>
                </a:moveTo>
                <a:lnTo>
                  <a:pt x="1748826" y="0"/>
                </a:lnTo>
                <a:lnTo>
                  <a:pt x="1748826" y="2763950"/>
                </a:lnTo>
                <a:lnTo>
                  <a:pt x="0" y="276395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14381147" y="6172200"/>
            <a:ext cx="3740727" cy="4114800"/>
          </a:xfrm>
          <a:custGeom>
            <a:avLst/>
            <a:gdLst/>
            <a:ahLst/>
            <a:cxnLst/>
            <a:rect r="r" b="b" t="t" l="l"/>
            <a:pathLst>
              <a:path h="4114800" w="3740727">
                <a:moveTo>
                  <a:pt x="0" y="0"/>
                </a:moveTo>
                <a:lnTo>
                  <a:pt x="3740728" y="0"/>
                </a:lnTo>
                <a:lnTo>
                  <a:pt x="374072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1" id="21"/>
          <p:cNvSpPr txBox="true"/>
          <p:nvPr/>
        </p:nvSpPr>
        <p:spPr>
          <a:xfrm rot="0">
            <a:off x="3906853" y="4079035"/>
            <a:ext cx="10474295" cy="26051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71"/>
              </a:lnSpc>
            </a:pPr>
            <a:r>
              <a:rPr lang="en-US" sz="12213">
                <a:solidFill>
                  <a:srgbClr val="0453F1"/>
                </a:solidFill>
                <a:latin typeface="HandMade"/>
                <a:ea typeface="HandMade"/>
                <a:cs typeface="HandMade"/>
                <a:sym typeface="HandMade"/>
              </a:rPr>
              <a:t>I am very excited to learn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7188441" y="3070297"/>
            <a:ext cx="3911118" cy="53248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395"/>
              </a:lnSpc>
            </a:pPr>
            <a:r>
              <a:rPr lang="en-US" sz="3139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example: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328104" y="-1645005"/>
            <a:ext cx="20944209" cy="12867858"/>
            <a:chOff x="0" y="0"/>
            <a:chExt cx="27925611" cy="17157143"/>
          </a:xfrm>
        </p:grpSpPr>
        <p:sp>
          <p:nvSpPr>
            <p:cNvPr name="Freeform 3" id="3"/>
            <p:cNvSpPr/>
            <p:nvPr/>
          </p:nvSpPr>
          <p:spPr>
            <a:xfrm flipH="false" flipV="false" rot="-5400000">
              <a:off x="0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" id="4"/>
            <p:cNvSpPr/>
            <p:nvPr/>
          </p:nvSpPr>
          <p:spPr>
            <a:xfrm flipH="false" flipV="false" rot="-5400000">
              <a:off x="0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" id="5"/>
            <p:cNvSpPr/>
            <p:nvPr/>
          </p:nvSpPr>
          <p:spPr>
            <a:xfrm flipH="false" flipV="false" rot="-5400000">
              <a:off x="0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-5400000">
              <a:off x="5382874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-5400000">
              <a:off x="5382874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-5400000">
              <a:off x="5382874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-5400000">
              <a:off x="10726594" y="1066998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-5400000">
              <a:off x="10726594" y="5325414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-5400000">
              <a:off x="10726594" y="0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-5400000">
              <a:off x="16109468" y="1066998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-5400000">
              <a:off x="16109468" y="5325414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-5400000">
              <a:off x="16109468" y="0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-5400000">
              <a:off x="21448026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-5400000">
              <a:off x="21448026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-5400000">
              <a:off x="21448026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18" id="18"/>
          <p:cNvSpPr/>
          <p:nvPr/>
        </p:nvSpPr>
        <p:spPr>
          <a:xfrm flipH="false" flipV="false" rot="0">
            <a:off x="1154097" y="1028700"/>
            <a:ext cx="15979806" cy="8229600"/>
          </a:xfrm>
          <a:custGeom>
            <a:avLst/>
            <a:gdLst/>
            <a:ahLst/>
            <a:cxnLst/>
            <a:rect r="r" b="b" t="t" l="l"/>
            <a:pathLst>
              <a:path h="8229600" w="15979806">
                <a:moveTo>
                  <a:pt x="0" y="0"/>
                </a:moveTo>
                <a:lnTo>
                  <a:pt x="15979806" y="0"/>
                </a:lnTo>
                <a:lnTo>
                  <a:pt x="15979806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-2942073" y="2180660"/>
            <a:ext cx="7524636" cy="9948437"/>
          </a:xfrm>
          <a:custGeom>
            <a:avLst/>
            <a:gdLst/>
            <a:ahLst/>
            <a:cxnLst/>
            <a:rect r="r" b="b" t="t" l="l"/>
            <a:pathLst>
              <a:path h="9948437" w="7524636">
                <a:moveTo>
                  <a:pt x="0" y="0"/>
                </a:moveTo>
                <a:lnTo>
                  <a:pt x="7524635" y="0"/>
                </a:lnTo>
                <a:lnTo>
                  <a:pt x="7524635" y="9948437"/>
                </a:lnTo>
                <a:lnTo>
                  <a:pt x="0" y="994843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2561542">
            <a:off x="15995258" y="1142267"/>
            <a:ext cx="1723498" cy="893085"/>
          </a:xfrm>
          <a:custGeom>
            <a:avLst/>
            <a:gdLst/>
            <a:ahLst/>
            <a:cxnLst/>
            <a:rect r="r" b="b" t="t" l="l"/>
            <a:pathLst>
              <a:path h="893085" w="1723498">
                <a:moveTo>
                  <a:pt x="0" y="0"/>
                </a:moveTo>
                <a:lnTo>
                  <a:pt x="1723498" y="0"/>
                </a:lnTo>
                <a:lnTo>
                  <a:pt x="1723498" y="893086"/>
                </a:lnTo>
                <a:lnTo>
                  <a:pt x="0" y="893086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0">
            <a:off x="424225" y="8286907"/>
            <a:ext cx="1459744" cy="971393"/>
          </a:xfrm>
          <a:custGeom>
            <a:avLst/>
            <a:gdLst/>
            <a:ahLst/>
            <a:cxnLst/>
            <a:rect r="r" b="b" t="t" l="l"/>
            <a:pathLst>
              <a:path h="971393" w="1459744">
                <a:moveTo>
                  <a:pt x="0" y="0"/>
                </a:moveTo>
                <a:lnTo>
                  <a:pt x="1459744" y="0"/>
                </a:lnTo>
                <a:lnTo>
                  <a:pt x="1459744" y="971393"/>
                </a:lnTo>
                <a:lnTo>
                  <a:pt x="0" y="971393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2" id="22"/>
          <p:cNvSpPr txBox="true"/>
          <p:nvPr/>
        </p:nvSpPr>
        <p:spPr>
          <a:xfrm rot="0">
            <a:off x="4639795" y="3914775"/>
            <a:ext cx="9008409" cy="23717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4500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The verb to be in the simple present can be also used to refer to something true at the present moment.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5313667" y="6984279"/>
            <a:ext cx="7660666" cy="5126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11"/>
              </a:lnSpc>
            </a:pPr>
            <a:r>
              <a:rPr lang="en-US" sz="4514">
                <a:solidFill>
                  <a:srgbClr val="0453F1"/>
                </a:solidFill>
                <a:latin typeface="HandMade"/>
                <a:ea typeface="HandMade"/>
                <a:cs typeface="HandMade"/>
                <a:sym typeface="HandMade"/>
              </a:rPr>
              <a:t>"I'm an English teacher."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328104" y="-1645005"/>
            <a:ext cx="20944209" cy="12867858"/>
            <a:chOff x="0" y="0"/>
            <a:chExt cx="27925611" cy="17157143"/>
          </a:xfrm>
        </p:grpSpPr>
        <p:sp>
          <p:nvSpPr>
            <p:cNvPr name="Freeform 3" id="3"/>
            <p:cNvSpPr/>
            <p:nvPr/>
          </p:nvSpPr>
          <p:spPr>
            <a:xfrm flipH="false" flipV="false" rot="-5400000">
              <a:off x="0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" id="4"/>
            <p:cNvSpPr/>
            <p:nvPr/>
          </p:nvSpPr>
          <p:spPr>
            <a:xfrm flipH="false" flipV="false" rot="-5400000">
              <a:off x="0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" id="5"/>
            <p:cNvSpPr/>
            <p:nvPr/>
          </p:nvSpPr>
          <p:spPr>
            <a:xfrm flipH="false" flipV="false" rot="-5400000">
              <a:off x="0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-5400000">
              <a:off x="5382874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-5400000">
              <a:off x="5382874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-5400000">
              <a:off x="5382874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-5400000">
              <a:off x="10726594" y="1066998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-5400000">
              <a:off x="10726594" y="5325414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-5400000">
              <a:off x="10726594" y="0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-5400000">
              <a:off x="16109468" y="1066998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-5400000">
              <a:off x="16109468" y="5325414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-5400000">
              <a:off x="16109468" y="0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-5400000">
              <a:off x="21448026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-5400000">
              <a:off x="21448026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-5400000">
              <a:off x="21448026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18" id="18"/>
          <p:cNvSpPr/>
          <p:nvPr/>
        </p:nvSpPr>
        <p:spPr>
          <a:xfrm flipH="false" flipV="false" rot="0">
            <a:off x="1154097" y="1028700"/>
            <a:ext cx="15979806" cy="8229600"/>
          </a:xfrm>
          <a:custGeom>
            <a:avLst/>
            <a:gdLst/>
            <a:ahLst/>
            <a:cxnLst/>
            <a:rect r="r" b="b" t="t" l="l"/>
            <a:pathLst>
              <a:path h="8229600" w="15979806">
                <a:moveTo>
                  <a:pt x="0" y="0"/>
                </a:moveTo>
                <a:lnTo>
                  <a:pt x="15979806" y="0"/>
                </a:lnTo>
                <a:lnTo>
                  <a:pt x="15979806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297678" y="6812829"/>
            <a:ext cx="3053467" cy="2959087"/>
          </a:xfrm>
          <a:custGeom>
            <a:avLst/>
            <a:gdLst/>
            <a:ahLst/>
            <a:cxnLst/>
            <a:rect r="r" b="b" t="t" l="l"/>
            <a:pathLst>
              <a:path h="2959087" w="3053467">
                <a:moveTo>
                  <a:pt x="0" y="0"/>
                </a:moveTo>
                <a:lnTo>
                  <a:pt x="3053467" y="0"/>
                </a:lnTo>
                <a:lnTo>
                  <a:pt x="3053467" y="2959087"/>
                </a:lnTo>
                <a:lnTo>
                  <a:pt x="0" y="2959087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14830769" y="454783"/>
            <a:ext cx="3205590" cy="2768464"/>
          </a:xfrm>
          <a:custGeom>
            <a:avLst/>
            <a:gdLst/>
            <a:ahLst/>
            <a:cxnLst/>
            <a:rect r="r" b="b" t="t" l="l"/>
            <a:pathLst>
              <a:path h="2768464" w="3205590">
                <a:moveTo>
                  <a:pt x="0" y="0"/>
                </a:moveTo>
                <a:lnTo>
                  <a:pt x="3205590" y="0"/>
                </a:lnTo>
                <a:lnTo>
                  <a:pt x="3205590" y="2768464"/>
                </a:lnTo>
                <a:lnTo>
                  <a:pt x="0" y="2768464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0">
            <a:off x="245087" y="454783"/>
            <a:ext cx="1818020" cy="1900971"/>
          </a:xfrm>
          <a:custGeom>
            <a:avLst/>
            <a:gdLst/>
            <a:ahLst/>
            <a:cxnLst/>
            <a:rect r="r" b="b" t="t" l="l"/>
            <a:pathLst>
              <a:path h="1900971" w="1818020">
                <a:moveTo>
                  <a:pt x="0" y="0"/>
                </a:moveTo>
                <a:lnTo>
                  <a:pt x="1818020" y="0"/>
                </a:lnTo>
                <a:lnTo>
                  <a:pt x="1818020" y="1900971"/>
                </a:lnTo>
                <a:lnTo>
                  <a:pt x="0" y="1900971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2" id="22"/>
          <p:cNvSpPr txBox="true"/>
          <p:nvPr/>
        </p:nvSpPr>
        <p:spPr>
          <a:xfrm rot="0">
            <a:off x="3985126" y="3384890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Singular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10845093" y="3384890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Plural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3985126" y="4319502"/>
            <a:ext cx="2515903" cy="5753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I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3985126" y="4974435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You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3985126" y="5632250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He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3985126" y="6290064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She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3985126" y="6947879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It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5868882" y="4318327"/>
            <a:ext cx="2515903" cy="5753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am</a:t>
            </a:r>
          </a:p>
        </p:txBody>
      </p:sp>
      <p:sp>
        <p:nvSpPr>
          <p:cNvPr name="Freeform 30" id="30"/>
          <p:cNvSpPr/>
          <p:nvPr/>
        </p:nvSpPr>
        <p:spPr>
          <a:xfrm flipH="false" flipV="false" rot="326818">
            <a:off x="5615937" y="4537566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1" id="31"/>
          <p:cNvSpPr txBox="true"/>
          <p:nvPr/>
        </p:nvSpPr>
        <p:spPr>
          <a:xfrm rot="0">
            <a:off x="5868882" y="4974435"/>
            <a:ext cx="2515903" cy="5753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are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5868882" y="5633956"/>
            <a:ext cx="2515903" cy="5753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is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5868882" y="6290064"/>
            <a:ext cx="2515903" cy="5753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is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5868882" y="6949586"/>
            <a:ext cx="2515903" cy="5753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is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9903215" y="4320677"/>
            <a:ext cx="2515903" cy="5753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You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9903215" y="4975610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We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9903215" y="5633425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They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11786971" y="4319502"/>
            <a:ext cx="2515903" cy="5753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are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11786971" y="4975610"/>
            <a:ext cx="2515903" cy="5753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are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11786971" y="5635132"/>
            <a:ext cx="2515903" cy="5753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are</a:t>
            </a:r>
          </a:p>
        </p:txBody>
      </p:sp>
      <p:sp>
        <p:nvSpPr>
          <p:cNvPr name="Freeform 41" id="41"/>
          <p:cNvSpPr/>
          <p:nvPr/>
        </p:nvSpPr>
        <p:spPr>
          <a:xfrm flipH="false" flipV="false" rot="326818">
            <a:off x="5615937" y="5193352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2" id="42"/>
          <p:cNvSpPr/>
          <p:nvPr/>
        </p:nvSpPr>
        <p:spPr>
          <a:xfrm flipH="false" flipV="false" rot="326818">
            <a:off x="5615937" y="5852020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3" id="43"/>
          <p:cNvSpPr/>
          <p:nvPr/>
        </p:nvSpPr>
        <p:spPr>
          <a:xfrm flipH="false" flipV="false" rot="326818">
            <a:off x="5615937" y="6506953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4" id="44"/>
          <p:cNvSpPr/>
          <p:nvPr/>
        </p:nvSpPr>
        <p:spPr>
          <a:xfrm flipH="false" flipV="false" rot="326818">
            <a:off x="5615937" y="7165621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5" id="45"/>
          <p:cNvSpPr/>
          <p:nvPr/>
        </p:nvSpPr>
        <p:spPr>
          <a:xfrm flipH="false" flipV="false" rot="326818">
            <a:off x="11648186" y="4535215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326818">
            <a:off x="11648186" y="5191323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7" id="47"/>
          <p:cNvSpPr/>
          <p:nvPr/>
        </p:nvSpPr>
        <p:spPr>
          <a:xfrm flipH="false" flipV="false" rot="326818">
            <a:off x="11648186" y="5849991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8" id="48"/>
          <p:cNvSpPr txBox="true"/>
          <p:nvPr/>
        </p:nvSpPr>
        <p:spPr>
          <a:xfrm rot="0">
            <a:off x="5411276" y="1476243"/>
            <a:ext cx="7465449" cy="11752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88"/>
              </a:lnSpc>
            </a:pPr>
            <a:r>
              <a:rPr lang="en-US" sz="10360">
                <a:solidFill>
                  <a:srgbClr val="0453F1"/>
                </a:solidFill>
                <a:latin typeface="HandMade"/>
                <a:ea typeface="HandMade"/>
                <a:cs typeface="HandMade"/>
                <a:sym typeface="HandMade"/>
              </a:rPr>
              <a:t>Positive Form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328104" y="-1645005"/>
            <a:ext cx="20944209" cy="12867858"/>
            <a:chOff x="0" y="0"/>
            <a:chExt cx="27925611" cy="17157143"/>
          </a:xfrm>
        </p:grpSpPr>
        <p:sp>
          <p:nvSpPr>
            <p:cNvPr name="Freeform 3" id="3"/>
            <p:cNvSpPr/>
            <p:nvPr/>
          </p:nvSpPr>
          <p:spPr>
            <a:xfrm flipH="false" flipV="false" rot="-5400000">
              <a:off x="0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" id="4"/>
            <p:cNvSpPr/>
            <p:nvPr/>
          </p:nvSpPr>
          <p:spPr>
            <a:xfrm flipH="false" flipV="false" rot="-5400000">
              <a:off x="0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" id="5"/>
            <p:cNvSpPr/>
            <p:nvPr/>
          </p:nvSpPr>
          <p:spPr>
            <a:xfrm flipH="false" flipV="false" rot="-5400000">
              <a:off x="0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-5400000">
              <a:off x="5382874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-5400000">
              <a:off x="5382874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-5400000">
              <a:off x="5382874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-5400000">
              <a:off x="10726594" y="1066998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-5400000">
              <a:off x="10726594" y="5325414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-5400000">
              <a:off x="10726594" y="0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-5400000">
              <a:off x="16109468" y="1066998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-5400000">
              <a:off x="16109468" y="5325414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-5400000">
              <a:off x="16109468" y="0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-5400000">
              <a:off x="21448026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-5400000">
              <a:off x="21448026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-5400000">
              <a:off x="21448026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18" id="18"/>
          <p:cNvSpPr/>
          <p:nvPr/>
        </p:nvSpPr>
        <p:spPr>
          <a:xfrm flipH="false" flipV="false" rot="0">
            <a:off x="1154097" y="1028700"/>
            <a:ext cx="15979806" cy="8229600"/>
          </a:xfrm>
          <a:custGeom>
            <a:avLst/>
            <a:gdLst/>
            <a:ahLst/>
            <a:cxnLst/>
            <a:rect r="r" b="b" t="t" l="l"/>
            <a:pathLst>
              <a:path h="8229600" w="15979806">
                <a:moveTo>
                  <a:pt x="0" y="0"/>
                </a:moveTo>
                <a:lnTo>
                  <a:pt x="15979806" y="0"/>
                </a:lnTo>
                <a:lnTo>
                  <a:pt x="15979806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15080244" y="7200900"/>
            <a:ext cx="4107319" cy="4114800"/>
          </a:xfrm>
          <a:custGeom>
            <a:avLst/>
            <a:gdLst/>
            <a:ahLst/>
            <a:cxnLst/>
            <a:rect r="r" b="b" t="t" l="l"/>
            <a:pathLst>
              <a:path h="4114800" w="4107319">
                <a:moveTo>
                  <a:pt x="0" y="0"/>
                </a:moveTo>
                <a:lnTo>
                  <a:pt x="4107318" y="0"/>
                </a:lnTo>
                <a:lnTo>
                  <a:pt x="4107318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16006609" y="4788923"/>
            <a:ext cx="2674571" cy="2411977"/>
          </a:xfrm>
          <a:custGeom>
            <a:avLst/>
            <a:gdLst/>
            <a:ahLst/>
            <a:cxnLst/>
            <a:rect r="r" b="b" t="t" l="l"/>
            <a:pathLst>
              <a:path h="2411977" w="2674571">
                <a:moveTo>
                  <a:pt x="0" y="0"/>
                </a:moveTo>
                <a:lnTo>
                  <a:pt x="2674571" y="0"/>
                </a:lnTo>
                <a:lnTo>
                  <a:pt x="2674571" y="2411977"/>
                </a:lnTo>
                <a:lnTo>
                  <a:pt x="0" y="2411977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0">
            <a:off x="278454" y="674123"/>
            <a:ext cx="2506287" cy="4114800"/>
          </a:xfrm>
          <a:custGeom>
            <a:avLst/>
            <a:gdLst/>
            <a:ahLst/>
            <a:cxnLst/>
            <a:rect r="r" b="b" t="t" l="l"/>
            <a:pathLst>
              <a:path h="4114800" w="2506287">
                <a:moveTo>
                  <a:pt x="0" y="0"/>
                </a:moveTo>
                <a:lnTo>
                  <a:pt x="2506287" y="0"/>
                </a:lnTo>
                <a:lnTo>
                  <a:pt x="250628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2" id="22"/>
          <p:cNvSpPr txBox="true"/>
          <p:nvPr/>
        </p:nvSpPr>
        <p:spPr>
          <a:xfrm rot="0">
            <a:off x="3985126" y="3384890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Singular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10845093" y="3384890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Plural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3985126" y="4319502"/>
            <a:ext cx="2515903" cy="5753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I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3985126" y="4974435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You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3985126" y="5632250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He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3985126" y="6290064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She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3985126" y="6947879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It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6761192" y="4318327"/>
            <a:ext cx="1623592" cy="5705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am not</a:t>
            </a:r>
          </a:p>
        </p:txBody>
      </p:sp>
      <p:sp>
        <p:nvSpPr>
          <p:cNvPr name="Freeform 30" id="30"/>
          <p:cNvSpPr/>
          <p:nvPr/>
        </p:nvSpPr>
        <p:spPr>
          <a:xfrm flipH="false" flipV="false" rot="326818">
            <a:off x="5615937" y="4537566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1" id="31"/>
          <p:cNvSpPr txBox="true"/>
          <p:nvPr/>
        </p:nvSpPr>
        <p:spPr>
          <a:xfrm rot="0">
            <a:off x="6761192" y="4974435"/>
            <a:ext cx="1623592" cy="5705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are not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6761192" y="5633956"/>
            <a:ext cx="1623592" cy="5705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is not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6761192" y="6290064"/>
            <a:ext cx="1623592" cy="5705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is not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6761192" y="6949586"/>
            <a:ext cx="1623592" cy="5705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is not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9903215" y="4320677"/>
            <a:ext cx="2515903" cy="5753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You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9903215" y="4975610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We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9903215" y="5633425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They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12794790" y="4319502"/>
            <a:ext cx="1508084" cy="5705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are not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12794790" y="4975610"/>
            <a:ext cx="1508084" cy="5705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are not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12794790" y="5635132"/>
            <a:ext cx="1508084" cy="5705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are not</a:t>
            </a:r>
          </a:p>
        </p:txBody>
      </p:sp>
      <p:sp>
        <p:nvSpPr>
          <p:cNvPr name="Freeform 41" id="41"/>
          <p:cNvSpPr/>
          <p:nvPr/>
        </p:nvSpPr>
        <p:spPr>
          <a:xfrm flipH="false" flipV="false" rot="326818">
            <a:off x="5615937" y="5193352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2" id="42"/>
          <p:cNvSpPr/>
          <p:nvPr/>
        </p:nvSpPr>
        <p:spPr>
          <a:xfrm flipH="false" flipV="false" rot="326818">
            <a:off x="5615937" y="5852020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3" id="43"/>
          <p:cNvSpPr/>
          <p:nvPr/>
        </p:nvSpPr>
        <p:spPr>
          <a:xfrm flipH="false" flipV="false" rot="326818">
            <a:off x="5615937" y="6506953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4" id="44"/>
          <p:cNvSpPr/>
          <p:nvPr/>
        </p:nvSpPr>
        <p:spPr>
          <a:xfrm flipH="false" flipV="false" rot="326818">
            <a:off x="5615937" y="7165621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5" id="45"/>
          <p:cNvSpPr/>
          <p:nvPr/>
        </p:nvSpPr>
        <p:spPr>
          <a:xfrm flipH="false" flipV="false" rot="326818">
            <a:off x="11648186" y="4535215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326818">
            <a:off x="11648186" y="5191323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7" id="47"/>
          <p:cNvSpPr/>
          <p:nvPr/>
        </p:nvSpPr>
        <p:spPr>
          <a:xfrm flipH="false" flipV="false" rot="326818">
            <a:off x="11648186" y="5849991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8" id="48"/>
          <p:cNvSpPr txBox="true"/>
          <p:nvPr/>
        </p:nvSpPr>
        <p:spPr>
          <a:xfrm rot="0">
            <a:off x="5411276" y="1476243"/>
            <a:ext cx="7465449" cy="11752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88"/>
              </a:lnSpc>
            </a:pPr>
            <a:r>
              <a:rPr lang="en-US" sz="10360">
                <a:solidFill>
                  <a:srgbClr val="0453F1"/>
                </a:solidFill>
                <a:latin typeface="HandMade"/>
                <a:ea typeface="HandMade"/>
                <a:cs typeface="HandMade"/>
                <a:sym typeface="HandMade"/>
              </a:rPr>
              <a:t>Negative Form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328104" y="-1645005"/>
            <a:ext cx="20944209" cy="12867858"/>
            <a:chOff x="0" y="0"/>
            <a:chExt cx="27925611" cy="17157143"/>
          </a:xfrm>
        </p:grpSpPr>
        <p:sp>
          <p:nvSpPr>
            <p:cNvPr name="Freeform 3" id="3"/>
            <p:cNvSpPr/>
            <p:nvPr/>
          </p:nvSpPr>
          <p:spPr>
            <a:xfrm flipH="false" flipV="false" rot="-5400000">
              <a:off x="0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" id="4"/>
            <p:cNvSpPr/>
            <p:nvPr/>
          </p:nvSpPr>
          <p:spPr>
            <a:xfrm flipH="false" flipV="false" rot="-5400000">
              <a:off x="0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" id="5"/>
            <p:cNvSpPr/>
            <p:nvPr/>
          </p:nvSpPr>
          <p:spPr>
            <a:xfrm flipH="false" flipV="false" rot="-5400000">
              <a:off x="0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-5400000">
              <a:off x="5382874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-5400000">
              <a:off x="5382874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-5400000">
              <a:off x="5382874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-5400000">
              <a:off x="10726594" y="1066998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-5400000">
              <a:off x="10726594" y="5325414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-5400000">
              <a:off x="10726594" y="0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-5400000">
              <a:off x="16109468" y="1066998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-5400000">
              <a:off x="16109468" y="5325414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-5400000">
              <a:off x="16109468" y="0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-5400000">
              <a:off x="21448026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-5400000">
              <a:off x="21448026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-5400000">
              <a:off x="21448026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18" id="18"/>
          <p:cNvSpPr/>
          <p:nvPr/>
        </p:nvSpPr>
        <p:spPr>
          <a:xfrm flipH="false" flipV="false" rot="0">
            <a:off x="1154097" y="1028700"/>
            <a:ext cx="15979806" cy="8229600"/>
          </a:xfrm>
          <a:custGeom>
            <a:avLst/>
            <a:gdLst/>
            <a:ahLst/>
            <a:cxnLst/>
            <a:rect r="r" b="b" t="t" l="l"/>
            <a:pathLst>
              <a:path h="8229600" w="15979806">
                <a:moveTo>
                  <a:pt x="0" y="0"/>
                </a:moveTo>
                <a:lnTo>
                  <a:pt x="15979806" y="0"/>
                </a:lnTo>
                <a:lnTo>
                  <a:pt x="15979806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TextBox 19" id="19"/>
          <p:cNvSpPr txBox="true"/>
          <p:nvPr/>
        </p:nvSpPr>
        <p:spPr>
          <a:xfrm rot="0">
            <a:off x="4391024" y="4317720"/>
            <a:ext cx="2515903" cy="5753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I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4391024" y="4972653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You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4391024" y="5630468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He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4391024" y="6288283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She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4391024" y="6946097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It</a:t>
            </a:r>
          </a:p>
        </p:txBody>
      </p:sp>
      <p:sp>
        <p:nvSpPr>
          <p:cNvPr name="Freeform 24" id="24"/>
          <p:cNvSpPr/>
          <p:nvPr/>
        </p:nvSpPr>
        <p:spPr>
          <a:xfrm flipH="false" flipV="false" rot="326818">
            <a:off x="4190650" y="4533433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5" id="25"/>
          <p:cNvSpPr txBox="true"/>
          <p:nvPr/>
        </p:nvSpPr>
        <p:spPr>
          <a:xfrm rot="0">
            <a:off x="11222114" y="4321284"/>
            <a:ext cx="2515903" cy="5753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You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1222114" y="4976217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We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1222114" y="5634031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They</a:t>
            </a:r>
          </a:p>
        </p:txBody>
      </p:sp>
      <p:sp>
        <p:nvSpPr>
          <p:cNvPr name="Freeform 28" id="28"/>
          <p:cNvSpPr/>
          <p:nvPr/>
        </p:nvSpPr>
        <p:spPr>
          <a:xfrm flipH="false" flipV="false" rot="326818">
            <a:off x="4190650" y="5189219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326818">
            <a:off x="4190650" y="5847887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326818">
            <a:off x="4190650" y="6502820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326818">
            <a:off x="4190650" y="7161488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326818">
            <a:off x="11085089" y="4535129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326818">
            <a:off x="11085089" y="5191238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326818">
            <a:off x="11085089" y="5849906"/>
            <a:ext cx="967909" cy="198691"/>
          </a:xfrm>
          <a:custGeom>
            <a:avLst/>
            <a:gdLst/>
            <a:ahLst/>
            <a:cxnLst/>
            <a:rect r="r" b="b" t="t" l="l"/>
            <a:pathLst>
              <a:path h="198691" w="967909">
                <a:moveTo>
                  <a:pt x="0" y="0"/>
                </a:moveTo>
                <a:lnTo>
                  <a:pt x="967909" y="0"/>
                </a:lnTo>
                <a:lnTo>
                  <a:pt x="967909" y="198691"/>
                </a:lnTo>
                <a:lnTo>
                  <a:pt x="0" y="19869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0">
            <a:off x="286892" y="250184"/>
            <a:ext cx="3698234" cy="3711731"/>
          </a:xfrm>
          <a:custGeom>
            <a:avLst/>
            <a:gdLst/>
            <a:ahLst/>
            <a:cxnLst/>
            <a:rect r="r" b="b" t="t" l="l"/>
            <a:pathLst>
              <a:path h="3711731" w="3698234">
                <a:moveTo>
                  <a:pt x="0" y="0"/>
                </a:moveTo>
                <a:lnTo>
                  <a:pt x="3698234" y="0"/>
                </a:lnTo>
                <a:lnTo>
                  <a:pt x="3698234" y="3711731"/>
                </a:lnTo>
                <a:lnTo>
                  <a:pt x="0" y="371173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0">
            <a:off x="14302874" y="7652901"/>
            <a:ext cx="4457705" cy="2634099"/>
          </a:xfrm>
          <a:custGeom>
            <a:avLst/>
            <a:gdLst/>
            <a:ahLst/>
            <a:cxnLst/>
            <a:rect r="r" b="b" t="t" l="l"/>
            <a:pathLst>
              <a:path h="2634099" w="4457705">
                <a:moveTo>
                  <a:pt x="0" y="0"/>
                </a:moveTo>
                <a:lnTo>
                  <a:pt x="4457706" y="0"/>
                </a:lnTo>
                <a:lnTo>
                  <a:pt x="4457706" y="2634099"/>
                </a:lnTo>
                <a:lnTo>
                  <a:pt x="0" y="2634099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0">
            <a:off x="17133903" y="6879040"/>
            <a:ext cx="735110" cy="1291727"/>
          </a:xfrm>
          <a:custGeom>
            <a:avLst/>
            <a:gdLst/>
            <a:ahLst/>
            <a:cxnLst/>
            <a:rect r="r" b="b" t="t" l="l"/>
            <a:pathLst>
              <a:path h="1291727" w="735110">
                <a:moveTo>
                  <a:pt x="0" y="0"/>
                </a:moveTo>
                <a:lnTo>
                  <a:pt x="735110" y="0"/>
                </a:lnTo>
                <a:lnTo>
                  <a:pt x="735110" y="1291728"/>
                </a:lnTo>
                <a:lnTo>
                  <a:pt x="0" y="1291728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8" id="38"/>
          <p:cNvSpPr txBox="true"/>
          <p:nvPr/>
        </p:nvSpPr>
        <p:spPr>
          <a:xfrm rot="0">
            <a:off x="3985126" y="3384890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Singular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10845093" y="3384890"/>
            <a:ext cx="2515903" cy="577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Plural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3579228" y="4321284"/>
            <a:ext cx="811796" cy="5705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Am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3579228" y="4977392"/>
            <a:ext cx="811796" cy="5705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Are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3579228" y="5636913"/>
            <a:ext cx="499622" cy="5705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Is 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3579228" y="6293022"/>
            <a:ext cx="604178" cy="5705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Is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3579228" y="6952543"/>
            <a:ext cx="604178" cy="5705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Is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10468072" y="4324847"/>
            <a:ext cx="754042" cy="5705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Are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10468072" y="4980956"/>
            <a:ext cx="754042" cy="5705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Are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10468072" y="5640477"/>
            <a:ext cx="754042" cy="5705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75"/>
              </a:lnSpc>
            </a:pPr>
            <a:r>
              <a:rPr lang="en-US" sz="3411">
                <a:solidFill>
                  <a:srgbClr val="3258A4"/>
                </a:solidFill>
                <a:latin typeface="Contrail One"/>
                <a:ea typeface="Contrail One"/>
                <a:cs typeface="Contrail One"/>
                <a:sym typeface="Contrail One"/>
              </a:rPr>
              <a:t>Are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1028700" y="1718463"/>
            <a:ext cx="16230600" cy="11752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88"/>
              </a:lnSpc>
            </a:pPr>
            <a:r>
              <a:rPr lang="en-US" sz="10360">
                <a:solidFill>
                  <a:srgbClr val="0453F1"/>
                </a:solidFill>
                <a:latin typeface="HandMade"/>
                <a:ea typeface="HandMade"/>
                <a:cs typeface="HandMade"/>
                <a:sym typeface="HandMade"/>
              </a:rPr>
              <a:t>Interrogative Form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328104" y="-1645005"/>
            <a:ext cx="20944209" cy="12867858"/>
            <a:chOff x="0" y="0"/>
            <a:chExt cx="27925611" cy="17157143"/>
          </a:xfrm>
        </p:grpSpPr>
        <p:sp>
          <p:nvSpPr>
            <p:cNvPr name="Freeform 3" id="3"/>
            <p:cNvSpPr/>
            <p:nvPr/>
          </p:nvSpPr>
          <p:spPr>
            <a:xfrm flipH="false" flipV="false" rot="-5400000">
              <a:off x="0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" id="4"/>
            <p:cNvSpPr/>
            <p:nvPr/>
          </p:nvSpPr>
          <p:spPr>
            <a:xfrm flipH="false" flipV="false" rot="-5400000">
              <a:off x="0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" id="5"/>
            <p:cNvSpPr/>
            <p:nvPr/>
          </p:nvSpPr>
          <p:spPr>
            <a:xfrm flipH="false" flipV="false" rot="-5400000">
              <a:off x="0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-5400000">
              <a:off x="5382874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-5400000">
              <a:off x="5382874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-5400000">
              <a:off x="5382874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-5400000">
              <a:off x="10726594" y="1066998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-5400000">
              <a:off x="10726594" y="5325414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-5400000">
              <a:off x="10726594" y="0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-5400000">
              <a:off x="16109468" y="1066998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-5400000">
              <a:off x="16109468" y="5325414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-5400000">
              <a:off x="16109468" y="0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-5400000">
              <a:off x="21448026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-5400000">
              <a:off x="21448026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-5400000">
              <a:off x="21448026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18" id="18"/>
          <p:cNvSpPr/>
          <p:nvPr/>
        </p:nvSpPr>
        <p:spPr>
          <a:xfrm flipH="false" flipV="false" rot="0">
            <a:off x="1154097" y="1028700"/>
            <a:ext cx="15979806" cy="8229600"/>
          </a:xfrm>
          <a:custGeom>
            <a:avLst/>
            <a:gdLst/>
            <a:ahLst/>
            <a:cxnLst/>
            <a:rect r="r" b="b" t="t" l="l"/>
            <a:pathLst>
              <a:path h="8229600" w="15979806">
                <a:moveTo>
                  <a:pt x="0" y="0"/>
                </a:moveTo>
                <a:lnTo>
                  <a:pt x="15979806" y="0"/>
                </a:lnTo>
                <a:lnTo>
                  <a:pt x="15979806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15829326" y="807752"/>
            <a:ext cx="2030015" cy="3567119"/>
          </a:xfrm>
          <a:custGeom>
            <a:avLst/>
            <a:gdLst/>
            <a:ahLst/>
            <a:cxnLst/>
            <a:rect r="r" b="b" t="t" l="l"/>
            <a:pathLst>
              <a:path h="3567119" w="2030015">
                <a:moveTo>
                  <a:pt x="0" y="0"/>
                </a:moveTo>
                <a:lnTo>
                  <a:pt x="2030015" y="0"/>
                </a:lnTo>
                <a:lnTo>
                  <a:pt x="2030015" y="3567118"/>
                </a:lnTo>
                <a:lnTo>
                  <a:pt x="0" y="356711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547007">
            <a:off x="431015" y="6471388"/>
            <a:ext cx="1755840" cy="2832001"/>
          </a:xfrm>
          <a:custGeom>
            <a:avLst/>
            <a:gdLst/>
            <a:ahLst/>
            <a:cxnLst/>
            <a:rect r="r" b="b" t="t" l="l"/>
            <a:pathLst>
              <a:path h="2832001" w="1755840">
                <a:moveTo>
                  <a:pt x="0" y="0"/>
                </a:moveTo>
                <a:lnTo>
                  <a:pt x="1755840" y="0"/>
                </a:lnTo>
                <a:lnTo>
                  <a:pt x="1755840" y="2832001"/>
                </a:lnTo>
                <a:lnTo>
                  <a:pt x="0" y="283200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1" id="21"/>
          <p:cNvSpPr txBox="true"/>
          <p:nvPr/>
        </p:nvSpPr>
        <p:spPr>
          <a:xfrm rot="0">
            <a:off x="4485113" y="3433475"/>
            <a:ext cx="9317774" cy="42161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Anna is 10 years old.</a:t>
            </a:r>
          </a:p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Am I invited to your birthday party?.</a:t>
            </a:r>
          </a:p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She is not very happy with the outcome.</a:t>
            </a:r>
          </a:p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My brother is home so we can't be loud.</a:t>
            </a:r>
          </a:p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I bought a new pencil but it is not very nice.</a:t>
            </a:r>
          </a:p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Are they allowed to come?</a:t>
            </a:r>
          </a:p>
          <a:p>
            <a:pPr algn="ctr">
              <a:lnSpc>
                <a:spcPts val="4775"/>
              </a:lnSpc>
            </a:pPr>
            <a:r>
              <a:rPr lang="en-US" sz="3411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Is she going to be there for us?</a:t>
            </a:r>
          </a:p>
        </p:txBody>
      </p:sp>
      <p:sp>
        <p:nvSpPr>
          <p:cNvPr name="Freeform 22" id="22"/>
          <p:cNvSpPr/>
          <p:nvPr/>
        </p:nvSpPr>
        <p:spPr>
          <a:xfrm flipH="false" flipV="false" rot="0">
            <a:off x="16341182" y="8298527"/>
            <a:ext cx="1518159" cy="1366343"/>
          </a:xfrm>
          <a:custGeom>
            <a:avLst/>
            <a:gdLst/>
            <a:ahLst/>
            <a:cxnLst/>
            <a:rect r="r" b="b" t="t" l="l"/>
            <a:pathLst>
              <a:path h="1366343" w="1518159">
                <a:moveTo>
                  <a:pt x="0" y="0"/>
                </a:moveTo>
                <a:lnTo>
                  <a:pt x="1518159" y="0"/>
                </a:lnTo>
                <a:lnTo>
                  <a:pt x="1518159" y="1366344"/>
                </a:lnTo>
                <a:lnTo>
                  <a:pt x="0" y="1366344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3" id="23"/>
          <p:cNvSpPr txBox="true"/>
          <p:nvPr/>
        </p:nvSpPr>
        <p:spPr>
          <a:xfrm rot="0">
            <a:off x="1028700" y="1815633"/>
            <a:ext cx="16230600" cy="11752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88"/>
              </a:lnSpc>
            </a:pPr>
            <a:r>
              <a:rPr lang="en-US" sz="10360">
                <a:solidFill>
                  <a:srgbClr val="0453F1"/>
                </a:solidFill>
                <a:latin typeface="HandMade"/>
                <a:ea typeface="HandMade"/>
                <a:cs typeface="HandMade"/>
                <a:sym typeface="HandMade"/>
              </a:rPr>
              <a:t>Examples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328104" y="-1645005"/>
            <a:ext cx="20944209" cy="12867858"/>
            <a:chOff x="0" y="0"/>
            <a:chExt cx="27925611" cy="17157143"/>
          </a:xfrm>
        </p:grpSpPr>
        <p:sp>
          <p:nvSpPr>
            <p:cNvPr name="Freeform 3" id="3"/>
            <p:cNvSpPr/>
            <p:nvPr/>
          </p:nvSpPr>
          <p:spPr>
            <a:xfrm flipH="false" flipV="false" rot="-5400000">
              <a:off x="0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" id="4"/>
            <p:cNvSpPr/>
            <p:nvPr/>
          </p:nvSpPr>
          <p:spPr>
            <a:xfrm flipH="false" flipV="false" rot="-5400000">
              <a:off x="0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5" id="5"/>
            <p:cNvSpPr/>
            <p:nvPr/>
          </p:nvSpPr>
          <p:spPr>
            <a:xfrm flipH="false" flipV="false" rot="-5400000">
              <a:off x="0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-5400000">
              <a:off x="5382874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-5400000">
              <a:off x="5382874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-5400000">
              <a:off x="5382874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-5400000">
              <a:off x="10726594" y="1066998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-5400000">
              <a:off x="10726594" y="5325414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-5400000">
              <a:off x="10726594" y="0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6" y="0"/>
                  </a:lnTo>
                  <a:lnTo>
                    <a:pt x="6477586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-5400000">
              <a:off x="16109468" y="1066998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-5400000">
              <a:off x="16109468" y="5325414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6"/>
                  </a:lnTo>
                  <a:lnTo>
                    <a:pt x="0" y="6477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-5400000">
              <a:off x="16109468" y="0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false" flipV="false" rot="-5400000">
              <a:off x="21448026" y="10679558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-5400000">
              <a:off x="21448026" y="5334991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-5400000">
              <a:off x="21448026" y="9577"/>
              <a:ext cx="6477585" cy="6477585"/>
            </a:xfrm>
            <a:custGeom>
              <a:avLst/>
              <a:gdLst/>
              <a:ahLst/>
              <a:cxnLst/>
              <a:rect r="r" b="b" t="t" l="l"/>
              <a:pathLst>
                <a:path h="6477585" w="6477585">
                  <a:moveTo>
                    <a:pt x="0" y="0"/>
                  </a:moveTo>
                  <a:lnTo>
                    <a:pt x="6477585" y="0"/>
                  </a:lnTo>
                  <a:lnTo>
                    <a:pt x="6477585" y="6477585"/>
                  </a:lnTo>
                  <a:lnTo>
                    <a:pt x="0" y="64775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6000"/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18" id="18"/>
          <p:cNvSpPr/>
          <p:nvPr/>
        </p:nvSpPr>
        <p:spPr>
          <a:xfrm flipH="false" flipV="false" rot="0">
            <a:off x="1154097" y="1028700"/>
            <a:ext cx="15979806" cy="8229600"/>
          </a:xfrm>
          <a:custGeom>
            <a:avLst/>
            <a:gdLst/>
            <a:ahLst/>
            <a:cxnLst/>
            <a:rect r="r" b="b" t="t" l="l"/>
            <a:pathLst>
              <a:path h="8229600" w="15979806">
                <a:moveTo>
                  <a:pt x="0" y="0"/>
                </a:moveTo>
                <a:lnTo>
                  <a:pt x="15979806" y="0"/>
                </a:lnTo>
                <a:lnTo>
                  <a:pt x="15979806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14710013" y="7351170"/>
            <a:ext cx="3319372" cy="1907130"/>
          </a:xfrm>
          <a:custGeom>
            <a:avLst/>
            <a:gdLst/>
            <a:ahLst/>
            <a:cxnLst/>
            <a:rect r="r" b="b" t="t" l="l"/>
            <a:pathLst>
              <a:path h="1907130" w="3319372">
                <a:moveTo>
                  <a:pt x="0" y="0"/>
                </a:moveTo>
                <a:lnTo>
                  <a:pt x="3319372" y="0"/>
                </a:lnTo>
                <a:lnTo>
                  <a:pt x="3319372" y="1907130"/>
                </a:lnTo>
                <a:lnTo>
                  <a:pt x="0" y="190713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718345" y="1932301"/>
            <a:ext cx="5846664" cy="7021103"/>
          </a:xfrm>
          <a:custGeom>
            <a:avLst/>
            <a:gdLst/>
            <a:ahLst/>
            <a:cxnLst/>
            <a:rect r="r" b="b" t="t" l="l"/>
            <a:pathLst>
              <a:path h="7021103" w="5846664">
                <a:moveTo>
                  <a:pt x="0" y="0"/>
                </a:moveTo>
                <a:lnTo>
                  <a:pt x="5846664" y="0"/>
                </a:lnTo>
                <a:lnTo>
                  <a:pt x="5846664" y="7021103"/>
                </a:lnTo>
                <a:lnTo>
                  <a:pt x="0" y="7021103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0">
            <a:off x="-858962" y="-786060"/>
            <a:ext cx="3154613" cy="2896508"/>
          </a:xfrm>
          <a:custGeom>
            <a:avLst/>
            <a:gdLst/>
            <a:ahLst/>
            <a:cxnLst/>
            <a:rect r="r" b="b" t="t" l="l"/>
            <a:pathLst>
              <a:path h="2896508" w="3154613">
                <a:moveTo>
                  <a:pt x="0" y="0"/>
                </a:moveTo>
                <a:lnTo>
                  <a:pt x="3154613" y="0"/>
                </a:lnTo>
                <a:lnTo>
                  <a:pt x="3154613" y="2896508"/>
                </a:lnTo>
                <a:lnTo>
                  <a:pt x="0" y="2896508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2" id="22"/>
          <p:cNvSpPr txBox="true"/>
          <p:nvPr/>
        </p:nvSpPr>
        <p:spPr>
          <a:xfrm rot="0">
            <a:off x="7053371" y="3047025"/>
            <a:ext cx="8633366" cy="36284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4536"/>
              </a:lnSpc>
            </a:pPr>
            <a:r>
              <a:rPr lang="en-US" sz="10383">
                <a:solidFill>
                  <a:srgbClr val="E7401A"/>
                </a:solidFill>
                <a:latin typeface="Contrail One"/>
                <a:ea typeface="Contrail One"/>
                <a:cs typeface="Contrail One"/>
                <a:sym typeface="Contrail One"/>
              </a:rPr>
              <a:t>"The blue circle is happy."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DAGh6-Rdp3s</dc:identifier>
  <dcterms:modified xsi:type="dcterms:W3CDTF">2011-08-01T06:04:30Z</dcterms:modified>
  <cp:revision>1</cp:revision>
  <dc:title>Verb To Be</dc:title>
</cp:coreProperties>
</file>