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Bobby Jones" charset="1" panose="00000000000000000000"/>
      <p:regular r:id="rId28"/>
    </p:embeddedFont>
    <p:embeddedFont>
      <p:font typeface="Glacial Indifference" charset="1" panose="00000000000000000000"/>
      <p:regular r:id="rId29"/>
    </p:embeddedFont>
    <p:embeddedFont>
      <p:font typeface="Glacial Indifference Bold" charset="1" panose="00000800000000000000"/>
      <p:regular r:id="rId30"/>
    </p:embeddedFont>
    <p:embeddedFont>
      <p:font typeface="Glacial Indifference Bold Italics" charset="1" panose="00000800000000000000"/>
      <p:regular r:id="rId31"/>
    </p:embeddedFont>
    <p:embeddedFont>
      <p:font typeface="Glacial Indifference Italics" charset="1" panose="00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51.png" Type="http://schemas.openxmlformats.org/officeDocument/2006/relationships/image"/><Relationship Id="rId13" Target="../media/image52.sv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16" Target="../media/image53.png" Type="http://schemas.openxmlformats.org/officeDocument/2006/relationships/image"/><Relationship Id="rId17" Target="../media/image54.svg" Type="http://schemas.openxmlformats.org/officeDocument/2006/relationships/image"/><Relationship Id="rId18" Target="../media/image55.png" Type="http://schemas.openxmlformats.org/officeDocument/2006/relationships/image"/><Relationship Id="rId19" Target="../media/image56.svg" Type="http://schemas.openxmlformats.org/officeDocument/2006/relationships/image"/><Relationship Id="rId2" Target="../media/image47.png" Type="http://schemas.openxmlformats.org/officeDocument/2006/relationships/image"/><Relationship Id="rId20" Target="../media/image57.png" Type="http://schemas.openxmlformats.org/officeDocument/2006/relationships/image"/><Relationship Id="rId21" Target="../media/image58.svg" Type="http://schemas.openxmlformats.org/officeDocument/2006/relationships/image"/><Relationship Id="rId22" Target="../media/image45.png" Type="http://schemas.openxmlformats.org/officeDocument/2006/relationships/image"/><Relationship Id="rId23" Target="../media/image46.svg" Type="http://schemas.openxmlformats.org/officeDocument/2006/relationships/image"/><Relationship Id="rId24" Target="../media/image17.png" Type="http://schemas.openxmlformats.org/officeDocument/2006/relationships/image"/><Relationship Id="rId25" Target="../media/image18.svg" Type="http://schemas.openxmlformats.org/officeDocument/2006/relationships/image"/><Relationship Id="rId26" Target="../media/image59.png" Type="http://schemas.openxmlformats.org/officeDocument/2006/relationships/image"/><Relationship Id="rId27" Target="../media/image60.svg" Type="http://schemas.openxmlformats.org/officeDocument/2006/relationships/image"/><Relationship Id="rId28" Target="../media/image31.png" Type="http://schemas.openxmlformats.org/officeDocument/2006/relationships/image"/><Relationship Id="rId29" Target="../media/image32.svg" Type="http://schemas.openxmlformats.org/officeDocument/2006/relationships/image"/><Relationship Id="rId3" Target="../media/image48.svg" Type="http://schemas.openxmlformats.org/officeDocument/2006/relationships/image"/><Relationship Id="rId30" Target="../media/image13.png" Type="http://schemas.openxmlformats.org/officeDocument/2006/relationships/image"/><Relationship Id="rId31" Target="../media/image14.svg" Type="http://schemas.openxmlformats.org/officeDocument/2006/relationships/image"/><Relationship Id="rId32" Target="../media/image61.png" Type="http://schemas.openxmlformats.org/officeDocument/2006/relationships/image"/><Relationship Id="rId33" Target="../media/image62.svg" Type="http://schemas.openxmlformats.org/officeDocument/2006/relationships/image"/><Relationship Id="rId34" Target="../media/image21.png" Type="http://schemas.openxmlformats.org/officeDocument/2006/relationships/image"/><Relationship Id="rId35" Target="../media/image22.svg" Type="http://schemas.openxmlformats.org/officeDocument/2006/relationships/image"/><Relationship Id="rId36" Target="../media/image63.png" Type="http://schemas.openxmlformats.org/officeDocument/2006/relationships/image"/><Relationship Id="rId37" Target="../media/image64.svg" Type="http://schemas.openxmlformats.org/officeDocument/2006/relationships/image"/><Relationship Id="rId38" Target="../media/image65.png" Type="http://schemas.openxmlformats.org/officeDocument/2006/relationships/image"/><Relationship Id="rId39" Target="../media/image66.svg" Type="http://schemas.openxmlformats.org/officeDocument/2006/relationships/image"/><Relationship Id="rId4" Target="../media/image25.png" Type="http://schemas.openxmlformats.org/officeDocument/2006/relationships/image"/><Relationship Id="rId40" Target="../media/image43.png" Type="http://schemas.openxmlformats.org/officeDocument/2006/relationships/image"/><Relationship Id="rId41" Target="../media/image44.svg" Type="http://schemas.openxmlformats.org/officeDocument/2006/relationships/image"/><Relationship Id="rId42" Target="../media/image67.png" Type="http://schemas.openxmlformats.org/officeDocument/2006/relationships/image"/><Relationship Id="rId43" Target="../media/image68.svg" Type="http://schemas.openxmlformats.org/officeDocument/2006/relationships/image"/><Relationship Id="rId5" Target="../media/image26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635294" y="-225447"/>
            <a:ext cx="19276927" cy="10846404"/>
          </a:xfrm>
          <a:custGeom>
            <a:avLst/>
            <a:gdLst/>
            <a:ahLst/>
            <a:cxnLst/>
            <a:rect r="r" b="b" t="t" l="l"/>
            <a:pathLst>
              <a:path h="10846404" w="19276927">
                <a:moveTo>
                  <a:pt x="19276926" y="0"/>
                </a:moveTo>
                <a:lnTo>
                  <a:pt x="0" y="0"/>
                </a:lnTo>
                <a:lnTo>
                  <a:pt x="0" y="10846404"/>
                </a:lnTo>
                <a:lnTo>
                  <a:pt x="19276926" y="10846404"/>
                </a:lnTo>
                <a:lnTo>
                  <a:pt x="19276926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20083" y="2022214"/>
            <a:ext cx="2939217" cy="7449627"/>
          </a:xfrm>
          <a:custGeom>
            <a:avLst/>
            <a:gdLst/>
            <a:ahLst/>
            <a:cxnLst/>
            <a:rect r="r" b="b" t="t" l="l"/>
            <a:pathLst>
              <a:path h="7449627" w="2939217">
                <a:moveTo>
                  <a:pt x="0" y="0"/>
                </a:moveTo>
                <a:lnTo>
                  <a:pt x="2939217" y="0"/>
                </a:lnTo>
                <a:lnTo>
                  <a:pt x="2939217" y="7449628"/>
                </a:lnTo>
                <a:lnTo>
                  <a:pt x="0" y="7449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425277" y="522373"/>
            <a:ext cx="8806718" cy="9350763"/>
          </a:xfrm>
          <a:custGeom>
            <a:avLst/>
            <a:gdLst/>
            <a:ahLst/>
            <a:cxnLst/>
            <a:rect r="r" b="b" t="t" l="l"/>
            <a:pathLst>
              <a:path h="9350763" w="8806718">
                <a:moveTo>
                  <a:pt x="8806719" y="0"/>
                </a:moveTo>
                <a:lnTo>
                  <a:pt x="0" y="0"/>
                </a:lnTo>
                <a:lnTo>
                  <a:pt x="0" y="9350763"/>
                </a:lnTo>
                <a:lnTo>
                  <a:pt x="8806719" y="9350763"/>
                </a:lnTo>
                <a:lnTo>
                  <a:pt x="88067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01795" y="1467397"/>
            <a:ext cx="7653684" cy="3057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28"/>
              </a:lnSpc>
            </a:pPr>
            <a:r>
              <a:rPr lang="en-US" sz="994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There is</a:t>
            </a:r>
          </a:p>
          <a:p>
            <a:pPr algn="ctr">
              <a:lnSpc>
                <a:spcPts val="11928"/>
              </a:lnSpc>
            </a:pPr>
            <a:r>
              <a:rPr lang="en-US" sz="994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There are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21611" y="4904818"/>
            <a:ext cx="7437689" cy="5382182"/>
          </a:xfrm>
          <a:custGeom>
            <a:avLst/>
            <a:gdLst/>
            <a:ahLst/>
            <a:cxnLst/>
            <a:rect r="r" b="b" t="t" l="l"/>
            <a:pathLst>
              <a:path h="5382182" w="7437689">
                <a:moveTo>
                  <a:pt x="0" y="0"/>
                </a:moveTo>
                <a:lnTo>
                  <a:pt x="7437689" y="0"/>
                </a:lnTo>
                <a:lnTo>
                  <a:pt x="7437689" y="5382182"/>
                </a:lnTo>
                <a:lnTo>
                  <a:pt x="0" y="53821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313971"/>
            <a:ext cx="16230600" cy="2828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916"/>
              </a:lnSpc>
              <a:spcBef>
                <a:spcPct val="0"/>
              </a:spcBef>
            </a:pPr>
            <a:r>
              <a:rPr lang="en-US" sz="18263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let’s practice!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2933" y="579986"/>
            <a:ext cx="16942135" cy="9127028"/>
            <a:chOff x="0" y="0"/>
            <a:chExt cx="12332356" cy="66436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12309496" cy="6615719"/>
            </a:xfrm>
            <a:custGeom>
              <a:avLst/>
              <a:gdLst/>
              <a:ahLst/>
              <a:cxnLst/>
              <a:rect r="r" b="b" t="t" l="l"/>
              <a:pathLst>
                <a:path h="6615719" w="12309496">
                  <a:moveTo>
                    <a:pt x="12309496" y="6615719"/>
                  </a:moveTo>
                  <a:lnTo>
                    <a:pt x="0" y="6608098"/>
                  </a:lnTo>
                  <a:lnTo>
                    <a:pt x="0" y="2307731"/>
                  </a:lnTo>
                  <a:lnTo>
                    <a:pt x="17780" y="19050"/>
                  </a:lnTo>
                  <a:lnTo>
                    <a:pt x="6136644" y="0"/>
                  </a:lnTo>
                  <a:lnTo>
                    <a:pt x="122904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12338706" cy="6642388"/>
            </a:xfrm>
            <a:custGeom>
              <a:avLst/>
              <a:gdLst/>
              <a:ahLst/>
              <a:cxnLst/>
              <a:rect r="r" b="b" t="t" l="l"/>
              <a:pathLst>
                <a:path h="6642388" w="12338706">
                  <a:moveTo>
                    <a:pt x="12304416" y="21590"/>
                  </a:moveTo>
                  <a:cubicBezTo>
                    <a:pt x="12305686" y="34290"/>
                    <a:pt x="12305686" y="44450"/>
                    <a:pt x="12306956" y="54610"/>
                  </a:cubicBezTo>
                  <a:cubicBezTo>
                    <a:pt x="12309496" y="165168"/>
                    <a:pt x="12310766" y="311193"/>
                    <a:pt x="12313306" y="452002"/>
                  </a:cubicBezTo>
                  <a:cubicBezTo>
                    <a:pt x="12313306" y="655393"/>
                    <a:pt x="12326006" y="4665843"/>
                    <a:pt x="12332356" y="4869234"/>
                  </a:cubicBezTo>
                  <a:cubicBezTo>
                    <a:pt x="12338706" y="5176928"/>
                    <a:pt x="12334896" y="5489837"/>
                    <a:pt x="12334896" y="5797531"/>
                  </a:cubicBezTo>
                  <a:cubicBezTo>
                    <a:pt x="12334896" y="6068719"/>
                    <a:pt x="12336166" y="6319046"/>
                    <a:pt x="12337436" y="6581429"/>
                  </a:cubicBezTo>
                  <a:cubicBezTo>
                    <a:pt x="12337436" y="6603019"/>
                    <a:pt x="12337436" y="6616988"/>
                    <a:pt x="12337436" y="6641119"/>
                  </a:cubicBezTo>
                  <a:cubicBezTo>
                    <a:pt x="12314576" y="6641119"/>
                    <a:pt x="12294256" y="6642388"/>
                    <a:pt x="12239476" y="6641119"/>
                  </a:cubicBezTo>
                  <a:cubicBezTo>
                    <a:pt x="11609259" y="6636038"/>
                    <a:pt x="10969347" y="6642388"/>
                    <a:pt x="10339130" y="6637308"/>
                  </a:cubicBezTo>
                  <a:cubicBezTo>
                    <a:pt x="9961000" y="6633498"/>
                    <a:pt x="9592567" y="6636038"/>
                    <a:pt x="9214436" y="6633498"/>
                  </a:cubicBezTo>
                  <a:cubicBezTo>
                    <a:pt x="9039914" y="6632229"/>
                    <a:pt x="8865393" y="6630958"/>
                    <a:pt x="8690871" y="6629688"/>
                  </a:cubicBezTo>
                  <a:cubicBezTo>
                    <a:pt x="8584220" y="6629688"/>
                    <a:pt x="8487263" y="6630958"/>
                    <a:pt x="8380610" y="6630958"/>
                  </a:cubicBezTo>
                  <a:cubicBezTo>
                    <a:pt x="8109133" y="6629688"/>
                    <a:pt x="7362569" y="6630958"/>
                    <a:pt x="7091091" y="6629688"/>
                  </a:cubicBezTo>
                  <a:cubicBezTo>
                    <a:pt x="6897178" y="6628419"/>
                    <a:pt x="3018922" y="6637308"/>
                    <a:pt x="2825009" y="6636038"/>
                  </a:cubicBezTo>
                  <a:cubicBezTo>
                    <a:pt x="2776531" y="6636038"/>
                    <a:pt x="2718357" y="6637308"/>
                    <a:pt x="2669879" y="6637308"/>
                  </a:cubicBezTo>
                  <a:cubicBezTo>
                    <a:pt x="2553531" y="6637308"/>
                    <a:pt x="2446879" y="6638579"/>
                    <a:pt x="2330531" y="6638579"/>
                  </a:cubicBezTo>
                  <a:cubicBezTo>
                    <a:pt x="2039662" y="6638579"/>
                    <a:pt x="1758489" y="6637308"/>
                    <a:pt x="1467619" y="6636038"/>
                  </a:cubicBezTo>
                  <a:cubicBezTo>
                    <a:pt x="1293098" y="6634769"/>
                    <a:pt x="1118576" y="6633498"/>
                    <a:pt x="953750" y="6632229"/>
                  </a:cubicBezTo>
                  <a:cubicBezTo>
                    <a:pt x="643490" y="6630958"/>
                    <a:pt x="333229" y="6629688"/>
                    <a:pt x="48260" y="6629688"/>
                  </a:cubicBezTo>
                  <a:cubicBezTo>
                    <a:pt x="38100" y="6629688"/>
                    <a:pt x="29210" y="6629688"/>
                    <a:pt x="19050" y="6628419"/>
                  </a:cubicBezTo>
                  <a:cubicBezTo>
                    <a:pt x="10160" y="6627148"/>
                    <a:pt x="5080" y="6620798"/>
                    <a:pt x="7620" y="6611908"/>
                  </a:cubicBezTo>
                  <a:cubicBezTo>
                    <a:pt x="16510" y="6579804"/>
                    <a:pt x="12700" y="6449425"/>
                    <a:pt x="11430" y="6313831"/>
                  </a:cubicBezTo>
                  <a:cubicBezTo>
                    <a:pt x="10160" y="6037428"/>
                    <a:pt x="6350" y="5766240"/>
                    <a:pt x="7620" y="5489837"/>
                  </a:cubicBezTo>
                  <a:cubicBezTo>
                    <a:pt x="5080" y="5145637"/>
                    <a:pt x="0" y="884859"/>
                    <a:pt x="7620" y="535444"/>
                  </a:cubicBezTo>
                  <a:cubicBezTo>
                    <a:pt x="8890" y="467647"/>
                    <a:pt x="7620" y="394635"/>
                    <a:pt x="8890" y="326838"/>
                  </a:cubicBezTo>
                  <a:cubicBezTo>
                    <a:pt x="10160" y="217320"/>
                    <a:pt x="12700" y="973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0839" y="30480"/>
                    <a:pt x="245969" y="29210"/>
                  </a:cubicBezTo>
                  <a:cubicBezTo>
                    <a:pt x="507751" y="25400"/>
                    <a:pt x="769533" y="22860"/>
                    <a:pt x="1041011" y="20320"/>
                  </a:cubicBezTo>
                  <a:cubicBezTo>
                    <a:pt x="1225228" y="17780"/>
                    <a:pt x="1409446" y="16510"/>
                    <a:pt x="1583967" y="13970"/>
                  </a:cubicBezTo>
                  <a:cubicBezTo>
                    <a:pt x="1758489" y="11430"/>
                    <a:pt x="1942706" y="8890"/>
                    <a:pt x="2117228" y="8890"/>
                  </a:cubicBezTo>
                  <a:cubicBezTo>
                    <a:pt x="2311140" y="7620"/>
                    <a:pt x="2505053" y="10160"/>
                    <a:pt x="2698966" y="8890"/>
                  </a:cubicBezTo>
                  <a:cubicBezTo>
                    <a:pt x="2941357" y="8890"/>
                    <a:pt x="7333482" y="6350"/>
                    <a:pt x="7575873" y="5080"/>
                  </a:cubicBezTo>
                  <a:cubicBezTo>
                    <a:pt x="7808568" y="3810"/>
                    <a:pt x="8041264" y="2540"/>
                    <a:pt x="8283655" y="2540"/>
                  </a:cubicBezTo>
                  <a:cubicBezTo>
                    <a:pt x="8681176" y="1270"/>
                    <a:pt x="9069002" y="0"/>
                    <a:pt x="9466523" y="0"/>
                  </a:cubicBezTo>
                  <a:cubicBezTo>
                    <a:pt x="9631349" y="0"/>
                    <a:pt x="9805870" y="2540"/>
                    <a:pt x="9970695" y="2540"/>
                  </a:cubicBezTo>
                  <a:cubicBezTo>
                    <a:pt x="10426392" y="3810"/>
                    <a:pt x="10891782" y="5080"/>
                    <a:pt x="11347477" y="7620"/>
                  </a:cubicBezTo>
                  <a:cubicBezTo>
                    <a:pt x="11589868" y="8890"/>
                    <a:pt x="11832259" y="12700"/>
                    <a:pt x="12074650" y="16510"/>
                  </a:cubicBezTo>
                  <a:cubicBezTo>
                    <a:pt x="12132824" y="16510"/>
                    <a:pt x="12190999" y="16510"/>
                    <a:pt x="12239476" y="16510"/>
                  </a:cubicBezTo>
                  <a:cubicBezTo>
                    <a:pt x="12285366" y="17780"/>
                    <a:pt x="12294256" y="20320"/>
                    <a:pt x="12304416" y="21590"/>
                  </a:cubicBezTo>
                  <a:close/>
                  <a:moveTo>
                    <a:pt x="12314576" y="6624608"/>
                  </a:moveTo>
                  <a:cubicBezTo>
                    <a:pt x="12315846" y="6608098"/>
                    <a:pt x="12317116" y="6595398"/>
                    <a:pt x="12317116" y="6582698"/>
                  </a:cubicBezTo>
                  <a:cubicBezTo>
                    <a:pt x="12315846" y="6292971"/>
                    <a:pt x="12314576" y="6016568"/>
                    <a:pt x="12314576" y="5719304"/>
                  </a:cubicBezTo>
                  <a:cubicBezTo>
                    <a:pt x="12314576" y="5583710"/>
                    <a:pt x="12317116" y="5448116"/>
                    <a:pt x="12315846" y="5312522"/>
                  </a:cubicBezTo>
                  <a:cubicBezTo>
                    <a:pt x="12315846" y="5187358"/>
                    <a:pt x="12314576" y="5056979"/>
                    <a:pt x="12313306" y="4931816"/>
                  </a:cubicBezTo>
                  <a:cubicBezTo>
                    <a:pt x="12308226" y="4738855"/>
                    <a:pt x="12296796" y="744050"/>
                    <a:pt x="12296796" y="551089"/>
                  </a:cubicBezTo>
                  <a:cubicBezTo>
                    <a:pt x="12294256" y="389420"/>
                    <a:pt x="12291716" y="222535"/>
                    <a:pt x="12289176" y="63500"/>
                  </a:cubicBezTo>
                  <a:cubicBezTo>
                    <a:pt x="12287906" y="44450"/>
                    <a:pt x="12286636" y="43180"/>
                    <a:pt x="12210389" y="41910"/>
                  </a:cubicBezTo>
                  <a:cubicBezTo>
                    <a:pt x="12181302" y="41910"/>
                    <a:pt x="12161911" y="41910"/>
                    <a:pt x="12132824" y="40640"/>
                  </a:cubicBezTo>
                  <a:cubicBezTo>
                    <a:pt x="11890433" y="36830"/>
                    <a:pt x="11638346" y="31750"/>
                    <a:pt x="11395955" y="30480"/>
                  </a:cubicBezTo>
                  <a:cubicBezTo>
                    <a:pt x="10804521" y="26670"/>
                    <a:pt x="10203392" y="25400"/>
                    <a:pt x="9611958" y="22860"/>
                  </a:cubicBezTo>
                  <a:cubicBezTo>
                    <a:pt x="9524697" y="22860"/>
                    <a:pt x="9427741" y="22860"/>
                    <a:pt x="9340480" y="22860"/>
                  </a:cubicBezTo>
                  <a:cubicBezTo>
                    <a:pt x="9195045" y="22860"/>
                    <a:pt x="9049611" y="22860"/>
                    <a:pt x="8913872" y="22860"/>
                  </a:cubicBezTo>
                  <a:cubicBezTo>
                    <a:pt x="8603611" y="22860"/>
                    <a:pt x="8293351" y="22860"/>
                    <a:pt x="7992786" y="24130"/>
                  </a:cubicBezTo>
                  <a:cubicBezTo>
                    <a:pt x="7731003" y="25400"/>
                    <a:pt x="3319487" y="29210"/>
                    <a:pt x="3057705" y="29210"/>
                  </a:cubicBezTo>
                  <a:cubicBezTo>
                    <a:pt x="2631097" y="29210"/>
                    <a:pt x="2204488" y="26670"/>
                    <a:pt x="1777880" y="33020"/>
                  </a:cubicBezTo>
                  <a:cubicBezTo>
                    <a:pt x="1554880" y="36830"/>
                    <a:pt x="1341576" y="36830"/>
                    <a:pt x="1128272" y="38100"/>
                  </a:cubicBezTo>
                  <a:cubicBezTo>
                    <a:pt x="759838" y="41910"/>
                    <a:pt x="391403" y="45720"/>
                    <a:pt x="49530" y="50800"/>
                  </a:cubicBezTo>
                  <a:cubicBezTo>
                    <a:pt x="36830" y="50800"/>
                    <a:pt x="34290" y="53340"/>
                    <a:pt x="33020" y="81726"/>
                  </a:cubicBezTo>
                  <a:cubicBezTo>
                    <a:pt x="31750" y="175599"/>
                    <a:pt x="31750" y="269471"/>
                    <a:pt x="30480" y="363344"/>
                  </a:cubicBezTo>
                  <a:cubicBezTo>
                    <a:pt x="29210" y="519799"/>
                    <a:pt x="26670" y="671038"/>
                    <a:pt x="25400" y="827493"/>
                  </a:cubicBezTo>
                  <a:cubicBezTo>
                    <a:pt x="20320" y="994377"/>
                    <a:pt x="26670" y="5072625"/>
                    <a:pt x="29210" y="5239510"/>
                  </a:cubicBezTo>
                  <a:cubicBezTo>
                    <a:pt x="29210" y="5416825"/>
                    <a:pt x="29210" y="5599355"/>
                    <a:pt x="30480" y="5776670"/>
                  </a:cubicBezTo>
                  <a:cubicBezTo>
                    <a:pt x="30480" y="5907049"/>
                    <a:pt x="33020" y="6037428"/>
                    <a:pt x="33020" y="6167807"/>
                  </a:cubicBezTo>
                  <a:cubicBezTo>
                    <a:pt x="33020" y="6308616"/>
                    <a:pt x="33020" y="6449425"/>
                    <a:pt x="31750" y="6582698"/>
                  </a:cubicBezTo>
                  <a:cubicBezTo>
                    <a:pt x="31750" y="6586508"/>
                    <a:pt x="31750" y="6589048"/>
                    <a:pt x="31750" y="6592858"/>
                  </a:cubicBezTo>
                  <a:cubicBezTo>
                    <a:pt x="31750" y="6603019"/>
                    <a:pt x="35560" y="6606829"/>
                    <a:pt x="44450" y="6606829"/>
                  </a:cubicBezTo>
                  <a:cubicBezTo>
                    <a:pt x="110230" y="6606829"/>
                    <a:pt x="245969" y="6608098"/>
                    <a:pt x="372012" y="6608098"/>
                  </a:cubicBezTo>
                  <a:cubicBezTo>
                    <a:pt x="556229" y="6608098"/>
                    <a:pt x="750142" y="6605558"/>
                    <a:pt x="934359" y="6608098"/>
                  </a:cubicBezTo>
                  <a:cubicBezTo>
                    <a:pt x="1234924" y="6611908"/>
                    <a:pt x="1535489" y="6614448"/>
                    <a:pt x="1836054" y="6613179"/>
                  </a:cubicBezTo>
                  <a:cubicBezTo>
                    <a:pt x="2029967" y="6611908"/>
                    <a:pt x="2214184" y="6614448"/>
                    <a:pt x="2408097" y="6614448"/>
                  </a:cubicBezTo>
                  <a:cubicBezTo>
                    <a:pt x="2689270" y="6614448"/>
                    <a:pt x="2970444" y="6613179"/>
                    <a:pt x="3251617" y="6614448"/>
                  </a:cubicBezTo>
                  <a:cubicBezTo>
                    <a:pt x="3668530" y="6615719"/>
                    <a:pt x="8244872" y="6605558"/>
                    <a:pt x="8671480" y="6608098"/>
                  </a:cubicBezTo>
                  <a:cubicBezTo>
                    <a:pt x="8855698" y="6609369"/>
                    <a:pt x="9039914" y="6610638"/>
                    <a:pt x="9214436" y="6610638"/>
                  </a:cubicBezTo>
                  <a:cubicBezTo>
                    <a:pt x="9534393" y="6613179"/>
                    <a:pt x="9844653" y="6609369"/>
                    <a:pt x="10164609" y="6613179"/>
                  </a:cubicBezTo>
                  <a:cubicBezTo>
                    <a:pt x="10426392" y="6615719"/>
                    <a:pt x="10688173" y="6615719"/>
                    <a:pt x="10949956" y="6618258"/>
                  </a:cubicBezTo>
                  <a:cubicBezTo>
                    <a:pt x="11337782" y="6622069"/>
                    <a:pt x="11725607" y="6624608"/>
                    <a:pt x="12113433" y="6625879"/>
                  </a:cubicBezTo>
                  <a:cubicBezTo>
                    <a:pt x="12258867" y="6625879"/>
                    <a:pt x="12294256" y="6624608"/>
                    <a:pt x="12314576" y="662460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123572" y="3540859"/>
            <a:ext cx="3207664" cy="6190229"/>
          </a:xfrm>
          <a:custGeom>
            <a:avLst/>
            <a:gdLst/>
            <a:ahLst/>
            <a:cxnLst/>
            <a:rect r="r" b="b" t="t" l="l"/>
            <a:pathLst>
              <a:path h="6190229" w="3207664">
                <a:moveTo>
                  <a:pt x="0" y="0"/>
                </a:moveTo>
                <a:lnTo>
                  <a:pt x="3207664" y="0"/>
                </a:lnTo>
                <a:lnTo>
                  <a:pt x="3207664" y="6190229"/>
                </a:lnTo>
                <a:lnTo>
                  <a:pt x="0" y="6190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024739">
            <a:off x="12577907" y="3248423"/>
            <a:ext cx="237187" cy="1947056"/>
          </a:xfrm>
          <a:custGeom>
            <a:avLst/>
            <a:gdLst/>
            <a:ahLst/>
            <a:cxnLst/>
            <a:rect r="r" b="b" t="t" l="l"/>
            <a:pathLst>
              <a:path h="1947056" w="237187">
                <a:moveTo>
                  <a:pt x="0" y="0"/>
                </a:moveTo>
                <a:lnTo>
                  <a:pt x="237187" y="0"/>
                </a:lnTo>
                <a:lnTo>
                  <a:pt x="237187" y="1947056"/>
                </a:lnTo>
                <a:lnTo>
                  <a:pt x="0" y="1947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606669"/>
            <a:ext cx="16230600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 a pencil in my bag.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2933" y="579986"/>
            <a:ext cx="16942135" cy="9127028"/>
            <a:chOff x="0" y="0"/>
            <a:chExt cx="12332356" cy="66436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12309496" cy="6615719"/>
            </a:xfrm>
            <a:custGeom>
              <a:avLst/>
              <a:gdLst/>
              <a:ahLst/>
              <a:cxnLst/>
              <a:rect r="r" b="b" t="t" l="l"/>
              <a:pathLst>
                <a:path h="6615719" w="12309496">
                  <a:moveTo>
                    <a:pt x="12309496" y="6615719"/>
                  </a:moveTo>
                  <a:lnTo>
                    <a:pt x="0" y="6608098"/>
                  </a:lnTo>
                  <a:lnTo>
                    <a:pt x="0" y="2307731"/>
                  </a:lnTo>
                  <a:lnTo>
                    <a:pt x="17780" y="19050"/>
                  </a:lnTo>
                  <a:lnTo>
                    <a:pt x="6136644" y="0"/>
                  </a:lnTo>
                  <a:lnTo>
                    <a:pt x="122904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12338706" cy="6642388"/>
            </a:xfrm>
            <a:custGeom>
              <a:avLst/>
              <a:gdLst/>
              <a:ahLst/>
              <a:cxnLst/>
              <a:rect r="r" b="b" t="t" l="l"/>
              <a:pathLst>
                <a:path h="6642388" w="12338706">
                  <a:moveTo>
                    <a:pt x="12304416" y="21590"/>
                  </a:moveTo>
                  <a:cubicBezTo>
                    <a:pt x="12305686" y="34290"/>
                    <a:pt x="12305686" y="44450"/>
                    <a:pt x="12306956" y="54610"/>
                  </a:cubicBezTo>
                  <a:cubicBezTo>
                    <a:pt x="12309496" y="165168"/>
                    <a:pt x="12310766" y="311193"/>
                    <a:pt x="12313306" y="452002"/>
                  </a:cubicBezTo>
                  <a:cubicBezTo>
                    <a:pt x="12313306" y="655393"/>
                    <a:pt x="12326006" y="4665843"/>
                    <a:pt x="12332356" y="4869234"/>
                  </a:cubicBezTo>
                  <a:cubicBezTo>
                    <a:pt x="12338706" y="5176928"/>
                    <a:pt x="12334896" y="5489837"/>
                    <a:pt x="12334896" y="5797531"/>
                  </a:cubicBezTo>
                  <a:cubicBezTo>
                    <a:pt x="12334896" y="6068719"/>
                    <a:pt x="12336166" y="6319046"/>
                    <a:pt x="12337436" y="6581429"/>
                  </a:cubicBezTo>
                  <a:cubicBezTo>
                    <a:pt x="12337436" y="6603019"/>
                    <a:pt x="12337436" y="6616988"/>
                    <a:pt x="12337436" y="6641119"/>
                  </a:cubicBezTo>
                  <a:cubicBezTo>
                    <a:pt x="12314576" y="6641119"/>
                    <a:pt x="12294256" y="6642388"/>
                    <a:pt x="12239476" y="6641119"/>
                  </a:cubicBezTo>
                  <a:cubicBezTo>
                    <a:pt x="11609259" y="6636038"/>
                    <a:pt x="10969347" y="6642388"/>
                    <a:pt x="10339130" y="6637308"/>
                  </a:cubicBezTo>
                  <a:cubicBezTo>
                    <a:pt x="9961000" y="6633498"/>
                    <a:pt x="9592567" y="6636038"/>
                    <a:pt x="9214436" y="6633498"/>
                  </a:cubicBezTo>
                  <a:cubicBezTo>
                    <a:pt x="9039914" y="6632229"/>
                    <a:pt x="8865393" y="6630958"/>
                    <a:pt x="8690871" y="6629688"/>
                  </a:cubicBezTo>
                  <a:cubicBezTo>
                    <a:pt x="8584220" y="6629688"/>
                    <a:pt x="8487263" y="6630958"/>
                    <a:pt x="8380610" y="6630958"/>
                  </a:cubicBezTo>
                  <a:cubicBezTo>
                    <a:pt x="8109133" y="6629688"/>
                    <a:pt x="7362569" y="6630958"/>
                    <a:pt x="7091091" y="6629688"/>
                  </a:cubicBezTo>
                  <a:cubicBezTo>
                    <a:pt x="6897178" y="6628419"/>
                    <a:pt x="3018922" y="6637308"/>
                    <a:pt x="2825009" y="6636038"/>
                  </a:cubicBezTo>
                  <a:cubicBezTo>
                    <a:pt x="2776531" y="6636038"/>
                    <a:pt x="2718357" y="6637308"/>
                    <a:pt x="2669879" y="6637308"/>
                  </a:cubicBezTo>
                  <a:cubicBezTo>
                    <a:pt x="2553531" y="6637308"/>
                    <a:pt x="2446879" y="6638579"/>
                    <a:pt x="2330531" y="6638579"/>
                  </a:cubicBezTo>
                  <a:cubicBezTo>
                    <a:pt x="2039662" y="6638579"/>
                    <a:pt x="1758489" y="6637308"/>
                    <a:pt x="1467619" y="6636038"/>
                  </a:cubicBezTo>
                  <a:cubicBezTo>
                    <a:pt x="1293098" y="6634769"/>
                    <a:pt x="1118576" y="6633498"/>
                    <a:pt x="953750" y="6632229"/>
                  </a:cubicBezTo>
                  <a:cubicBezTo>
                    <a:pt x="643490" y="6630958"/>
                    <a:pt x="333229" y="6629688"/>
                    <a:pt x="48260" y="6629688"/>
                  </a:cubicBezTo>
                  <a:cubicBezTo>
                    <a:pt x="38100" y="6629688"/>
                    <a:pt x="29210" y="6629688"/>
                    <a:pt x="19050" y="6628419"/>
                  </a:cubicBezTo>
                  <a:cubicBezTo>
                    <a:pt x="10160" y="6627148"/>
                    <a:pt x="5080" y="6620798"/>
                    <a:pt x="7620" y="6611908"/>
                  </a:cubicBezTo>
                  <a:cubicBezTo>
                    <a:pt x="16510" y="6579804"/>
                    <a:pt x="12700" y="6449425"/>
                    <a:pt x="11430" y="6313831"/>
                  </a:cubicBezTo>
                  <a:cubicBezTo>
                    <a:pt x="10160" y="6037428"/>
                    <a:pt x="6350" y="5766240"/>
                    <a:pt x="7620" y="5489837"/>
                  </a:cubicBezTo>
                  <a:cubicBezTo>
                    <a:pt x="5080" y="5145637"/>
                    <a:pt x="0" y="884859"/>
                    <a:pt x="7620" y="535444"/>
                  </a:cubicBezTo>
                  <a:cubicBezTo>
                    <a:pt x="8890" y="467647"/>
                    <a:pt x="7620" y="394635"/>
                    <a:pt x="8890" y="326838"/>
                  </a:cubicBezTo>
                  <a:cubicBezTo>
                    <a:pt x="10160" y="217320"/>
                    <a:pt x="12700" y="973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0839" y="30480"/>
                    <a:pt x="245969" y="29210"/>
                  </a:cubicBezTo>
                  <a:cubicBezTo>
                    <a:pt x="507751" y="25400"/>
                    <a:pt x="769533" y="22860"/>
                    <a:pt x="1041011" y="20320"/>
                  </a:cubicBezTo>
                  <a:cubicBezTo>
                    <a:pt x="1225228" y="17780"/>
                    <a:pt x="1409446" y="16510"/>
                    <a:pt x="1583967" y="13970"/>
                  </a:cubicBezTo>
                  <a:cubicBezTo>
                    <a:pt x="1758489" y="11430"/>
                    <a:pt x="1942706" y="8890"/>
                    <a:pt x="2117228" y="8890"/>
                  </a:cubicBezTo>
                  <a:cubicBezTo>
                    <a:pt x="2311140" y="7620"/>
                    <a:pt x="2505053" y="10160"/>
                    <a:pt x="2698966" y="8890"/>
                  </a:cubicBezTo>
                  <a:cubicBezTo>
                    <a:pt x="2941357" y="8890"/>
                    <a:pt x="7333482" y="6350"/>
                    <a:pt x="7575873" y="5080"/>
                  </a:cubicBezTo>
                  <a:cubicBezTo>
                    <a:pt x="7808568" y="3810"/>
                    <a:pt x="8041264" y="2540"/>
                    <a:pt x="8283655" y="2540"/>
                  </a:cubicBezTo>
                  <a:cubicBezTo>
                    <a:pt x="8681176" y="1270"/>
                    <a:pt x="9069002" y="0"/>
                    <a:pt x="9466523" y="0"/>
                  </a:cubicBezTo>
                  <a:cubicBezTo>
                    <a:pt x="9631349" y="0"/>
                    <a:pt x="9805870" y="2540"/>
                    <a:pt x="9970695" y="2540"/>
                  </a:cubicBezTo>
                  <a:cubicBezTo>
                    <a:pt x="10426392" y="3810"/>
                    <a:pt x="10891782" y="5080"/>
                    <a:pt x="11347477" y="7620"/>
                  </a:cubicBezTo>
                  <a:cubicBezTo>
                    <a:pt x="11589868" y="8890"/>
                    <a:pt x="11832259" y="12700"/>
                    <a:pt x="12074650" y="16510"/>
                  </a:cubicBezTo>
                  <a:cubicBezTo>
                    <a:pt x="12132824" y="16510"/>
                    <a:pt x="12190999" y="16510"/>
                    <a:pt x="12239476" y="16510"/>
                  </a:cubicBezTo>
                  <a:cubicBezTo>
                    <a:pt x="12285366" y="17780"/>
                    <a:pt x="12294256" y="20320"/>
                    <a:pt x="12304416" y="21590"/>
                  </a:cubicBezTo>
                  <a:close/>
                  <a:moveTo>
                    <a:pt x="12314576" y="6624608"/>
                  </a:moveTo>
                  <a:cubicBezTo>
                    <a:pt x="12315846" y="6608098"/>
                    <a:pt x="12317116" y="6595398"/>
                    <a:pt x="12317116" y="6582698"/>
                  </a:cubicBezTo>
                  <a:cubicBezTo>
                    <a:pt x="12315846" y="6292971"/>
                    <a:pt x="12314576" y="6016568"/>
                    <a:pt x="12314576" y="5719304"/>
                  </a:cubicBezTo>
                  <a:cubicBezTo>
                    <a:pt x="12314576" y="5583710"/>
                    <a:pt x="12317116" y="5448116"/>
                    <a:pt x="12315846" y="5312522"/>
                  </a:cubicBezTo>
                  <a:cubicBezTo>
                    <a:pt x="12315846" y="5187358"/>
                    <a:pt x="12314576" y="5056979"/>
                    <a:pt x="12313306" y="4931816"/>
                  </a:cubicBezTo>
                  <a:cubicBezTo>
                    <a:pt x="12308226" y="4738855"/>
                    <a:pt x="12296796" y="744050"/>
                    <a:pt x="12296796" y="551089"/>
                  </a:cubicBezTo>
                  <a:cubicBezTo>
                    <a:pt x="12294256" y="389420"/>
                    <a:pt x="12291716" y="222535"/>
                    <a:pt x="12289176" y="63500"/>
                  </a:cubicBezTo>
                  <a:cubicBezTo>
                    <a:pt x="12287906" y="44450"/>
                    <a:pt x="12286636" y="43180"/>
                    <a:pt x="12210389" y="41910"/>
                  </a:cubicBezTo>
                  <a:cubicBezTo>
                    <a:pt x="12181302" y="41910"/>
                    <a:pt x="12161911" y="41910"/>
                    <a:pt x="12132824" y="40640"/>
                  </a:cubicBezTo>
                  <a:cubicBezTo>
                    <a:pt x="11890433" y="36830"/>
                    <a:pt x="11638346" y="31750"/>
                    <a:pt x="11395955" y="30480"/>
                  </a:cubicBezTo>
                  <a:cubicBezTo>
                    <a:pt x="10804521" y="26670"/>
                    <a:pt x="10203392" y="25400"/>
                    <a:pt x="9611958" y="22860"/>
                  </a:cubicBezTo>
                  <a:cubicBezTo>
                    <a:pt x="9524697" y="22860"/>
                    <a:pt x="9427741" y="22860"/>
                    <a:pt x="9340480" y="22860"/>
                  </a:cubicBezTo>
                  <a:cubicBezTo>
                    <a:pt x="9195045" y="22860"/>
                    <a:pt x="9049611" y="22860"/>
                    <a:pt x="8913872" y="22860"/>
                  </a:cubicBezTo>
                  <a:cubicBezTo>
                    <a:pt x="8603611" y="22860"/>
                    <a:pt x="8293351" y="22860"/>
                    <a:pt x="7992786" y="24130"/>
                  </a:cubicBezTo>
                  <a:cubicBezTo>
                    <a:pt x="7731003" y="25400"/>
                    <a:pt x="3319487" y="29210"/>
                    <a:pt x="3057705" y="29210"/>
                  </a:cubicBezTo>
                  <a:cubicBezTo>
                    <a:pt x="2631097" y="29210"/>
                    <a:pt x="2204488" y="26670"/>
                    <a:pt x="1777880" y="33020"/>
                  </a:cubicBezTo>
                  <a:cubicBezTo>
                    <a:pt x="1554880" y="36830"/>
                    <a:pt x="1341576" y="36830"/>
                    <a:pt x="1128272" y="38100"/>
                  </a:cubicBezTo>
                  <a:cubicBezTo>
                    <a:pt x="759838" y="41910"/>
                    <a:pt x="391403" y="45720"/>
                    <a:pt x="49530" y="50800"/>
                  </a:cubicBezTo>
                  <a:cubicBezTo>
                    <a:pt x="36830" y="50800"/>
                    <a:pt x="34290" y="53340"/>
                    <a:pt x="33020" y="81726"/>
                  </a:cubicBezTo>
                  <a:cubicBezTo>
                    <a:pt x="31750" y="175599"/>
                    <a:pt x="31750" y="269471"/>
                    <a:pt x="30480" y="363344"/>
                  </a:cubicBezTo>
                  <a:cubicBezTo>
                    <a:pt x="29210" y="519799"/>
                    <a:pt x="26670" y="671038"/>
                    <a:pt x="25400" y="827493"/>
                  </a:cubicBezTo>
                  <a:cubicBezTo>
                    <a:pt x="20320" y="994377"/>
                    <a:pt x="26670" y="5072625"/>
                    <a:pt x="29210" y="5239510"/>
                  </a:cubicBezTo>
                  <a:cubicBezTo>
                    <a:pt x="29210" y="5416825"/>
                    <a:pt x="29210" y="5599355"/>
                    <a:pt x="30480" y="5776670"/>
                  </a:cubicBezTo>
                  <a:cubicBezTo>
                    <a:pt x="30480" y="5907049"/>
                    <a:pt x="33020" y="6037428"/>
                    <a:pt x="33020" y="6167807"/>
                  </a:cubicBezTo>
                  <a:cubicBezTo>
                    <a:pt x="33020" y="6308616"/>
                    <a:pt x="33020" y="6449425"/>
                    <a:pt x="31750" y="6582698"/>
                  </a:cubicBezTo>
                  <a:cubicBezTo>
                    <a:pt x="31750" y="6586508"/>
                    <a:pt x="31750" y="6589048"/>
                    <a:pt x="31750" y="6592858"/>
                  </a:cubicBezTo>
                  <a:cubicBezTo>
                    <a:pt x="31750" y="6603019"/>
                    <a:pt x="35560" y="6606829"/>
                    <a:pt x="44450" y="6606829"/>
                  </a:cubicBezTo>
                  <a:cubicBezTo>
                    <a:pt x="110230" y="6606829"/>
                    <a:pt x="245969" y="6608098"/>
                    <a:pt x="372012" y="6608098"/>
                  </a:cubicBezTo>
                  <a:cubicBezTo>
                    <a:pt x="556229" y="6608098"/>
                    <a:pt x="750142" y="6605558"/>
                    <a:pt x="934359" y="6608098"/>
                  </a:cubicBezTo>
                  <a:cubicBezTo>
                    <a:pt x="1234924" y="6611908"/>
                    <a:pt x="1535489" y="6614448"/>
                    <a:pt x="1836054" y="6613179"/>
                  </a:cubicBezTo>
                  <a:cubicBezTo>
                    <a:pt x="2029967" y="6611908"/>
                    <a:pt x="2214184" y="6614448"/>
                    <a:pt x="2408097" y="6614448"/>
                  </a:cubicBezTo>
                  <a:cubicBezTo>
                    <a:pt x="2689270" y="6614448"/>
                    <a:pt x="2970444" y="6613179"/>
                    <a:pt x="3251617" y="6614448"/>
                  </a:cubicBezTo>
                  <a:cubicBezTo>
                    <a:pt x="3668530" y="6615719"/>
                    <a:pt x="8244872" y="6605558"/>
                    <a:pt x="8671480" y="6608098"/>
                  </a:cubicBezTo>
                  <a:cubicBezTo>
                    <a:pt x="8855698" y="6609369"/>
                    <a:pt x="9039914" y="6610638"/>
                    <a:pt x="9214436" y="6610638"/>
                  </a:cubicBezTo>
                  <a:cubicBezTo>
                    <a:pt x="9534393" y="6613179"/>
                    <a:pt x="9844653" y="6609369"/>
                    <a:pt x="10164609" y="6613179"/>
                  </a:cubicBezTo>
                  <a:cubicBezTo>
                    <a:pt x="10426392" y="6615719"/>
                    <a:pt x="10688173" y="6615719"/>
                    <a:pt x="10949956" y="6618258"/>
                  </a:cubicBezTo>
                  <a:cubicBezTo>
                    <a:pt x="11337782" y="6622069"/>
                    <a:pt x="11725607" y="6624608"/>
                    <a:pt x="12113433" y="6625879"/>
                  </a:cubicBezTo>
                  <a:cubicBezTo>
                    <a:pt x="12258867" y="6625879"/>
                    <a:pt x="12294256" y="6624608"/>
                    <a:pt x="12314576" y="662460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123572" y="3540859"/>
            <a:ext cx="3207664" cy="6190229"/>
          </a:xfrm>
          <a:custGeom>
            <a:avLst/>
            <a:gdLst/>
            <a:ahLst/>
            <a:cxnLst/>
            <a:rect r="r" b="b" t="t" l="l"/>
            <a:pathLst>
              <a:path h="6190229" w="3207664">
                <a:moveTo>
                  <a:pt x="0" y="0"/>
                </a:moveTo>
                <a:lnTo>
                  <a:pt x="3207664" y="0"/>
                </a:lnTo>
                <a:lnTo>
                  <a:pt x="3207664" y="6190229"/>
                </a:lnTo>
                <a:lnTo>
                  <a:pt x="0" y="6190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7024739">
            <a:off x="12577907" y="3248423"/>
            <a:ext cx="237187" cy="1947056"/>
          </a:xfrm>
          <a:custGeom>
            <a:avLst/>
            <a:gdLst/>
            <a:ahLst/>
            <a:cxnLst/>
            <a:rect r="r" b="b" t="t" l="l"/>
            <a:pathLst>
              <a:path h="1947056" w="237187">
                <a:moveTo>
                  <a:pt x="0" y="0"/>
                </a:moveTo>
                <a:lnTo>
                  <a:pt x="237187" y="0"/>
                </a:lnTo>
                <a:lnTo>
                  <a:pt x="237187" y="1947056"/>
                </a:lnTo>
                <a:lnTo>
                  <a:pt x="0" y="19470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606669"/>
            <a:ext cx="16230600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 a pencil in my bag.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27430" y="1343752"/>
            <a:ext cx="480702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E95A6A"/>
                </a:solidFill>
                <a:latin typeface="Bobby Jones"/>
                <a:ea typeface="Bobby Jones"/>
                <a:cs typeface="Bobby Jones"/>
                <a:sym typeface="Bobby Jones"/>
              </a:rPr>
              <a:t>there is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7813" y="1216898"/>
            <a:ext cx="9201576" cy="7853204"/>
            <a:chOff x="0" y="0"/>
            <a:chExt cx="7784354" cy="66436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7761494" cy="6615719"/>
            </a:xfrm>
            <a:custGeom>
              <a:avLst/>
              <a:gdLst/>
              <a:ahLst/>
              <a:cxnLst/>
              <a:rect r="r" b="b" t="t" l="l"/>
              <a:pathLst>
                <a:path h="6615719" w="7761494">
                  <a:moveTo>
                    <a:pt x="7761494" y="6615719"/>
                  </a:moveTo>
                  <a:lnTo>
                    <a:pt x="0" y="6608098"/>
                  </a:lnTo>
                  <a:lnTo>
                    <a:pt x="0" y="2307731"/>
                  </a:lnTo>
                  <a:lnTo>
                    <a:pt x="17780" y="19050"/>
                  </a:lnTo>
                  <a:lnTo>
                    <a:pt x="3868490" y="0"/>
                  </a:lnTo>
                  <a:lnTo>
                    <a:pt x="774244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7790704" cy="6642388"/>
            </a:xfrm>
            <a:custGeom>
              <a:avLst/>
              <a:gdLst/>
              <a:ahLst/>
              <a:cxnLst/>
              <a:rect r="r" b="b" t="t" l="l"/>
              <a:pathLst>
                <a:path h="6642388" w="7790704">
                  <a:moveTo>
                    <a:pt x="7756414" y="21590"/>
                  </a:moveTo>
                  <a:cubicBezTo>
                    <a:pt x="7757684" y="34290"/>
                    <a:pt x="7757684" y="44450"/>
                    <a:pt x="7758954" y="54610"/>
                  </a:cubicBezTo>
                  <a:cubicBezTo>
                    <a:pt x="7761494" y="165168"/>
                    <a:pt x="7762764" y="311193"/>
                    <a:pt x="7765304" y="452002"/>
                  </a:cubicBezTo>
                  <a:cubicBezTo>
                    <a:pt x="7765304" y="655393"/>
                    <a:pt x="7778004" y="4665843"/>
                    <a:pt x="7784354" y="4869234"/>
                  </a:cubicBezTo>
                  <a:cubicBezTo>
                    <a:pt x="7790704" y="5176928"/>
                    <a:pt x="7786894" y="5489837"/>
                    <a:pt x="7786894" y="5797531"/>
                  </a:cubicBezTo>
                  <a:cubicBezTo>
                    <a:pt x="7786894" y="6068719"/>
                    <a:pt x="7788164" y="6319046"/>
                    <a:pt x="7789434" y="6581429"/>
                  </a:cubicBezTo>
                  <a:cubicBezTo>
                    <a:pt x="7789434" y="6603019"/>
                    <a:pt x="7789434" y="6616988"/>
                    <a:pt x="7789434" y="6641119"/>
                  </a:cubicBezTo>
                  <a:cubicBezTo>
                    <a:pt x="7766574" y="6641119"/>
                    <a:pt x="7746254" y="6642388"/>
                    <a:pt x="7706226" y="6641119"/>
                  </a:cubicBezTo>
                  <a:cubicBezTo>
                    <a:pt x="7310454" y="6636038"/>
                    <a:pt x="6908593" y="6642388"/>
                    <a:pt x="6512821" y="6637308"/>
                  </a:cubicBezTo>
                  <a:cubicBezTo>
                    <a:pt x="6275358" y="6633498"/>
                    <a:pt x="6043984" y="6636038"/>
                    <a:pt x="5806521" y="6633498"/>
                  </a:cubicBezTo>
                  <a:cubicBezTo>
                    <a:pt x="5696922" y="6632229"/>
                    <a:pt x="5587324" y="6630958"/>
                    <a:pt x="5477725" y="6629688"/>
                  </a:cubicBezTo>
                  <a:cubicBezTo>
                    <a:pt x="5410749" y="6629688"/>
                    <a:pt x="5349861" y="6630958"/>
                    <a:pt x="5282884" y="6630958"/>
                  </a:cubicBezTo>
                  <a:cubicBezTo>
                    <a:pt x="5112397" y="6629688"/>
                    <a:pt x="4643560" y="6630958"/>
                    <a:pt x="4473074" y="6629688"/>
                  </a:cubicBezTo>
                  <a:cubicBezTo>
                    <a:pt x="4351298" y="6628419"/>
                    <a:pt x="1915778" y="6637308"/>
                    <a:pt x="1794002" y="6636038"/>
                  </a:cubicBezTo>
                  <a:cubicBezTo>
                    <a:pt x="1763558" y="6636038"/>
                    <a:pt x="1727025" y="6637308"/>
                    <a:pt x="1696581" y="6637308"/>
                  </a:cubicBezTo>
                  <a:cubicBezTo>
                    <a:pt x="1623516" y="6637308"/>
                    <a:pt x="1556539" y="6638579"/>
                    <a:pt x="1483473" y="6638579"/>
                  </a:cubicBezTo>
                  <a:cubicBezTo>
                    <a:pt x="1300809" y="6638579"/>
                    <a:pt x="1124234" y="6637308"/>
                    <a:pt x="941570" y="6636038"/>
                  </a:cubicBezTo>
                  <a:cubicBezTo>
                    <a:pt x="831972" y="6634769"/>
                    <a:pt x="722374" y="6633498"/>
                    <a:pt x="618864" y="6632229"/>
                  </a:cubicBezTo>
                  <a:cubicBezTo>
                    <a:pt x="424022" y="6630958"/>
                    <a:pt x="229181" y="6629688"/>
                    <a:pt x="48260" y="6629688"/>
                  </a:cubicBezTo>
                  <a:cubicBezTo>
                    <a:pt x="38100" y="6629688"/>
                    <a:pt x="29210" y="6629688"/>
                    <a:pt x="19050" y="6628419"/>
                  </a:cubicBezTo>
                  <a:cubicBezTo>
                    <a:pt x="10160" y="6627148"/>
                    <a:pt x="5080" y="6620798"/>
                    <a:pt x="7620" y="6611908"/>
                  </a:cubicBezTo>
                  <a:cubicBezTo>
                    <a:pt x="16510" y="6579804"/>
                    <a:pt x="12700" y="6449425"/>
                    <a:pt x="11430" y="6313831"/>
                  </a:cubicBezTo>
                  <a:cubicBezTo>
                    <a:pt x="10160" y="6037428"/>
                    <a:pt x="6350" y="5766240"/>
                    <a:pt x="7620" y="5489837"/>
                  </a:cubicBezTo>
                  <a:cubicBezTo>
                    <a:pt x="5080" y="5145637"/>
                    <a:pt x="0" y="884859"/>
                    <a:pt x="7620" y="535444"/>
                  </a:cubicBezTo>
                  <a:cubicBezTo>
                    <a:pt x="8890" y="467647"/>
                    <a:pt x="7620" y="394635"/>
                    <a:pt x="8890" y="326838"/>
                  </a:cubicBezTo>
                  <a:cubicBezTo>
                    <a:pt x="10160" y="217320"/>
                    <a:pt x="12700" y="973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6961" y="30480"/>
                    <a:pt x="174382" y="29210"/>
                  </a:cubicBezTo>
                  <a:cubicBezTo>
                    <a:pt x="338779" y="25400"/>
                    <a:pt x="503177" y="22860"/>
                    <a:pt x="673663" y="20320"/>
                  </a:cubicBezTo>
                  <a:cubicBezTo>
                    <a:pt x="789350" y="17780"/>
                    <a:pt x="905037" y="16510"/>
                    <a:pt x="1014636" y="13970"/>
                  </a:cubicBezTo>
                  <a:cubicBezTo>
                    <a:pt x="1124234" y="11430"/>
                    <a:pt x="1239921" y="8890"/>
                    <a:pt x="1349520" y="8890"/>
                  </a:cubicBezTo>
                  <a:cubicBezTo>
                    <a:pt x="1471296" y="7620"/>
                    <a:pt x="1593072" y="10160"/>
                    <a:pt x="1714848" y="8890"/>
                  </a:cubicBezTo>
                  <a:cubicBezTo>
                    <a:pt x="1867068" y="8890"/>
                    <a:pt x="4625294" y="6350"/>
                    <a:pt x="4777514" y="5080"/>
                  </a:cubicBezTo>
                  <a:cubicBezTo>
                    <a:pt x="4923645" y="3810"/>
                    <a:pt x="5069776" y="2540"/>
                    <a:pt x="5221996" y="2540"/>
                  </a:cubicBezTo>
                  <a:cubicBezTo>
                    <a:pt x="5471637" y="1270"/>
                    <a:pt x="5715189" y="0"/>
                    <a:pt x="5964829" y="0"/>
                  </a:cubicBezTo>
                  <a:cubicBezTo>
                    <a:pt x="6068339" y="0"/>
                    <a:pt x="6177937" y="2540"/>
                    <a:pt x="6281447" y="2540"/>
                  </a:cubicBezTo>
                  <a:cubicBezTo>
                    <a:pt x="6567621" y="3810"/>
                    <a:pt x="6859883" y="5080"/>
                    <a:pt x="7146056" y="7620"/>
                  </a:cubicBezTo>
                  <a:cubicBezTo>
                    <a:pt x="7298276" y="8890"/>
                    <a:pt x="7450497" y="12700"/>
                    <a:pt x="7602717" y="16510"/>
                  </a:cubicBezTo>
                  <a:cubicBezTo>
                    <a:pt x="7639249" y="16510"/>
                    <a:pt x="7675782" y="16510"/>
                    <a:pt x="7706226" y="16510"/>
                  </a:cubicBezTo>
                  <a:cubicBezTo>
                    <a:pt x="7737364" y="17780"/>
                    <a:pt x="7746254" y="20320"/>
                    <a:pt x="7756414" y="21590"/>
                  </a:cubicBezTo>
                  <a:close/>
                  <a:moveTo>
                    <a:pt x="7766574" y="6624608"/>
                  </a:moveTo>
                  <a:cubicBezTo>
                    <a:pt x="7767845" y="6608098"/>
                    <a:pt x="7769114" y="6595398"/>
                    <a:pt x="7769114" y="6582698"/>
                  </a:cubicBezTo>
                  <a:cubicBezTo>
                    <a:pt x="7767845" y="6292971"/>
                    <a:pt x="7766574" y="6016568"/>
                    <a:pt x="7766574" y="5719304"/>
                  </a:cubicBezTo>
                  <a:cubicBezTo>
                    <a:pt x="7766574" y="5583710"/>
                    <a:pt x="7769114" y="5448116"/>
                    <a:pt x="7767845" y="5312522"/>
                  </a:cubicBezTo>
                  <a:cubicBezTo>
                    <a:pt x="7767845" y="5187358"/>
                    <a:pt x="7766574" y="5056979"/>
                    <a:pt x="7765304" y="4931816"/>
                  </a:cubicBezTo>
                  <a:cubicBezTo>
                    <a:pt x="7760224" y="4738855"/>
                    <a:pt x="7748795" y="744050"/>
                    <a:pt x="7748795" y="551089"/>
                  </a:cubicBezTo>
                  <a:cubicBezTo>
                    <a:pt x="7746254" y="389420"/>
                    <a:pt x="7743714" y="222535"/>
                    <a:pt x="7741174" y="63500"/>
                  </a:cubicBezTo>
                  <a:cubicBezTo>
                    <a:pt x="7739904" y="44450"/>
                    <a:pt x="7738634" y="43180"/>
                    <a:pt x="7687960" y="41910"/>
                  </a:cubicBezTo>
                  <a:cubicBezTo>
                    <a:pt x="7669693" y="41910"/>
                    <a:pt x="7657516" y="41910"/>
                    <a:pt x="7639249" y="40640"/>
                  </a:cubicBezTo>
                  <a:cubicBezTo>
                    <a:pt x="7487030" y="36830"/>
                    <a:pt x="7328720" y="31750"/>
                    <a:pt x="7176501" y="30480"/>
                  </a:cubicBezTo>
                  <a:cubicBezTo>
                    <a:pt x="6805084" y="26670"/>
                    <a:pt x="6427578" y="25400"/>
                    <a:pt x="6056162" y="22860"/>
                  </a:cubicBezTo>
                  <a:cubicBezTo>
                    <a:pt x="6001363" y="22860"/>
                    <a:pt x="5940475" y="22860"/>
                    <a:pt x="5885675" y="22860"/>
                  </a:cubicBezTo>
                  <a:cubicBezTo>
                    <a:pt x="5794343" y="22860"/>
                    <a:pt x="5703011" y="22860"/>
                    <a:pt x="5617768" y="22860"/>
                  </a:cubicBezTo>
                  <a:cubicBezTo>
                    <a:pt x="5422927" y="22860"/>
                    <a:pt x="5228085" y="22860"/>
                    <a:pt x="5039332" y="24130"/>
                  </a:cubicBezTo>
                  <a:cubicBezTo>
                    <a:pt x="4874934" y="25400"/>
                    <a:pt x="2104531" y="29210"/>
                    <a:pt x="1940133" y="29210"/>
                  </a:cubicBezTo>
                  <a:cubicBezTo>
                    <a:pt x="1672226" y="29210"/>
                    <a:pt x="1404319" y="26670"/>
                    <a:pt x="1136412" y="33020"/>
                  </a:cubicBezTo>
                  <a:cubicBezTo>
                    <a:pt x="996369" y="36830"/>
                    <a:pt x="862416" y="36830"/>
                    <a:pt x="728462" y="38100"/>
                  </a:cubicBezTo>
                  <a:cubicBezTo>
                    <a:pt x="497088" y="41910"/>
                    <a:pt x="265714" y="45720"/>
                    <a:pt x="49530" y="50800"/>
                  </a:cubicBezTo>
                  <a:cubicBezTo>
                    <a:pt x="36830" y="50800"/>
                    <a:pt x="34290" y="53340"/>
                    <a:pt x="33020" y="81726"/>
                  </a:cubicBezTo>
                  <a:cubicBezTo>
                    <a:pt x="31750" y="175599"/>
                    <a:pt x="31750" y="269471"/>
                    <a:pt x="30480" y="363344"/>
                  </a:cubicBezTo>
                  <a:cubicBezTo>
                    <a:pt x="29210" y="519799"/>
                    <a:pt x="26670" y="671038"/>
                    <a:pt x="25400" y="827493"/>
                  </a:cubicBezTo>
                  <a:cubicBezTo>
                    <a:pt x="20320" y="994377"/>
                    <a:pt x="26670" y="5072625"/>
                    <a:pt x="29210" y="5239510"/>
                  </a:cubicBezTo>
                  <a:cubicBezTo>
                    <a:pt x="29210" y="5416825"/>
                    <a:pt x="29210" y="5599355"/>
                    <a:pt x="30480" y="5776670"/>
                  </a:cubicBezTo>
                  <a:cubicBezTo>
                    <a:pt x="30480" y="5907049"/>
                    <a:pt x="33020" y="6037428"/>
                    <a:pt x="33020" y="6167807"/>
                  </a:cubicBezTo>
                  <a:cubicBezTo>
                    <a:pt x="33020" y="6308616"/>
                    <a:pt x="33020" y="6449425"/>
                    <a:pt x="31750" y="6582698"/>
                  </a:cubicBezTo>
                  <a:cubicBezTo>
                    <a:pt x="31750" y="6586508"/>
                    <a:pt x="31750" y="6589048"/>
                    <a:pt x="31750" y="6592858"/>
                  </a:cubicBezTo>
                  <a:cubicBezTo>
                    <a:pt x="31750" y="6603019"/>
                    <a:pt x="35560" y="6606829"/>
                    <a:pt x="44450" y="6606829"/>
                  </a:cubicBezTo>
                  <a:cubicBezTo>
                    <a:pt x="89138" y="6606829"/>
                    <a:pt x="174382" y="6608098"/>
                    <a:pt x="253536" y="6608098"/>
                  </a:cubicBezTo>
                  <a:cubicBezTo>
                    <a:pt x="369223" y="6608098"/>
                    <a:pt x="490999" y="6605558"/>
                    <a:pt x="606686" y="6608098"/>
                  </a:cubicBezTo>
                  <a:cubicBezTo>
                    <a:pt x="795439" y="6611908"/>
                    <a:pt x="984192" y="6614448"/>
                    <a:pt x="1172945" y="6613179"/>
                  </a:cubicBezTo>
                  <a:cubicBezTo>
                    <a:pt x="1294721" y="6611908"/>
                    <a:pt x="1410408" y="6614448"/>
                    <a:pt x="1532184" y="6614448"/>
                  </a:cubicBezTo>
                  <a:cubicBezTo>
                    <a:pt x="1708759" y="6614448"/>
                    <a:pt x="1885334" y="6613179"/>
                    <a:pt x="2061909" y="6614448"/>
                  </a:cubicBezTo>
                  <a:cubicBezTo>
                    <a:pt x="2323728" y="6615719"/>
                    <a:pt x="5197641" y="6605558"/>
                    <a:pt x="5465548" y="6608098"/>
                  </a:cubicBezTo>
                  <a:cubicBezTo>
                    <a:pt x="5581235" y="6609369"/>
                    <a:pt x="5696922" y="6610638"/>
                    <a:pt x="5806521" y="6610638"/>
                  </a:cubicBezTo>
                  <a:cubicBezTo>
                    <a:pt x="6007451" y="6613179"/>
                    <a:pt x="6202293" y="6609369"/>
                    <a:pt x="6403223" y="6613179"/>
                  </a:cubicBezTo>
                  <a:cubicBezTo>
                    <a:pt x="6567621" y="6615719"/>
                    <a:pt x="6732018" y="6615719"/>
                    <a:pt x="6896416" y="6618258"/>
                  </a:cubicBezTo>
                  <a:cubicBezTo>
                    <a:pt x="7139967" y="6622069"/>
                    <a:pt x="7383520" y="6624608"/>
                    <a:pt x="7627072" y="6625879"/>
                  </a:cubicBezTo>
                  <a:cubicBezTo>
                    <a:pt x="7718403" y="6625879"/>
                    <a:pt x="7746254" y="6624608"/>
                    <a:pt x="7766574" y="662460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3635054"/>
            <a:ext cx="7817251" cy="316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___________ any homework.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66728" y="2248252"/>
            <a:ext cx="6992572" cy="6496735"/>
          </a:xfrm>
          <a:custGeom>
            <a:avLst/>
            <a:gdLst/>
            <a:ahLst/>
            <a:cxnLst/>
            <a:rect r="r" b="b" t="t" l="l"/>
            <a:pathLst>
              <a:path h="6496735" w="6992572">
                <a:moveTo>
                  <a:pt x="0" y="0"/>
                </a:moveTo>
                <a:lnTo>
                  <a:pt x="6992572" y="0"/>
                </a:lnTo>
                <a:lnTo>
                  <a:pt x="6992572" y="6496735"/>
                </a:lnTo>
                <a:lnTo>
                  <a:pt x="0" y="6496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7813" y="1216898"/>
            <a:ext cx="9201576" cy="7853204"/>
            <a:chOff x="0" y="0"/>
            <a:chExt cx="7784354" cy="66436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7761494" cy="6615719"/>
            </a:xfrm>
            <a:custGeom>
              <a:avLst/>
              <a:gdLst/>
              <a:ahLst/>
              <a:cxnLst/>
              <a:rect r="r" b="b" t="t" l="l"/>
              <a:pathLst>
                <a:path h="6615719" w="7761494">
                  <a:moveTo>
                    <a:pt x="7761494" y="6615719"/>
                  </a:moveTo>
                  <a:lnTo>
                    <a:pt x="0" y="6608098"/>
                  </a:lnTo>
                  <a:lnTo>
                    <a:pt x="0" y="2307731"/>
                  </a:lnTo>
                  <a:lnTo>
                    <a:pt x="17780" y="19050"/>
                  </a:lnTo>
                  <a:lnTo>
                    <a:pt x="3868490" y="0"/>
                  </a:lnTo>
                  <a:lnTo>
                    <a:pt x="774244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7790704" cy="6642388"/>
            </a:xfrm>
            <a:custGeom>
              <a:avLst/>
              <a:gdLst/>
              <a:ahLst/>
              <a:cxnLst/>
              <a:rect r="r" b="b" t="t" l="l"/>
              <a:pathLst>
                <a:path h="6642388" w="7790704">
                  <a:moveTo>
                    <a:pt x="7756414" y="21590"/>
                  </a:moveTo>
                  <a:cubicBezTo>
                    <a:pt x="7757684" y="34290"/>
                    <a:pt x="7757684" y="44450"/>
                    <a:pt x="7758954" y="54610"/>
                  </a:cubicBezTo>
                  <a:cubicBezTo>
                    <a:pt x="7761494" y="165168"/>
                    <a:pt x="7762764" y="311193"/>
                    <a:pt x="7765304" y="452002"/>
                  </a:cubicBezTo>
                  <a:cubicBezTo>
                    <a:pt x="7765304" y="655393"/>
                    <a:pt x="7778004" y="4665843"/>
                    <a:pt x="7784354" y="4869234"/>
                  </a:cubicBezTo>
                  <a:cubicBezTo>
                    <a:pt x="7790704" y="5176928"/>
                    <a:pt x="7786894" y="5489837"/>
                    <a:pt x="7786894" y="5797531"/>
                  </a:cubicBezTo>
                  <a:cubicBezTo>
                    <a:pt x="7786894" y="6068719"/>
                    <a:pt x="7788164" y="6319046"/>
                    <a:pt x="7789434" y="6581429"/>
                  </a:cubicBezTo>
                  <a:cubicBezTo>
                    <a:pt x="7789434" y="6603019"/>
                    <a:pt x="7789434" y="6616988"/>
                    <a:pt x="7789434" y="6641119"/>
                  </a:cubicBezTo>
                  <a:cubicBezTo>
                    <a:pt x="7766574" y="6641119"/>
                    <a:pt x="7746254" y="6642388"/>
                    <a:pt x="7706226" y="6641119"/>
                  </a:cubicBezTo>
                  <a:cubicBezTo>
                    <a:pt x="7310454" y="6636038"/>
                    <a:pt x="6908593" y="6642388"/>
                    <a:pt x="6512821" y="6637308"/>
                  </a:cubicBezTo>
                  <a:cubicBezTo>
                    <a:pt x="6275358" y="6633498"/>
                    <a:pt x="6043984" y="6636038"/>
                    <a:pt x="5806521" y="6633498"/>
                  </a:cubicBezTo>
                  <a:cubicBezTo>
                    <a:pt x="5696922" y="6632229"/>
                    <a:pt x="5587324" y="6630958"/>
                    <a:pt x="5477725" y="6629688"/>
                  </a:cubicBezTo>
                  <a:cubicBezTo>
                    <a:pt x="5410749" y="6629688"/>
                    <a:pt x="5349861" y="6630958"/>
                    <a:pt x="5282884" y="6630958"/>
                  </a:cubicBezTo>
                  <a:cubicBezTo>
                    <a:pt x="5112397" y="6629688"/>
                    <a:pt x="4643560" y="6630958"/>
                    <a:pt x="4473074" y="6629688"/>
                  </a:cubicBezTo>
                  <a:cubicBezTo>
                    <a:pt x="4351298" y="6628419"/>
                    <a:pt x="1915778" y="6637308"/>
                    <a:pt x="1794002" y="6636038"/>
                  </a:cubicBezTo>
                  <a:cubicBezTo>
                    <a:pt x="1763558" y="6636038"/>
                    <a:pt x="1727025" y="6637308"/>
                    <a:pt x="1696581" y="6637308"/>
                  </a:cubicBezTo>
                  <a:cubicBezTo>
                    <a:pt x="1623516" y="6637308"/>
                    <a:pt x="1556539" y="6638579"/>
                    <a:pt x="1483473" y="6638579"/>
                  </a:cubicBezTo>
                  <a:cubicBezTo>
                    <a:pt x="1300809" y="6638579"/>
                    <a:pt x="1124234" y="6637308"/>
                    <a:pt x="941570" y="6636038"/>
                  </a:cubicBezTo>
                  <a:cubicBezTo>
                    <a:pt x="831972" y="6634769"/>
                    <a:pt x="722374" y="6633498"/>
                    <a:pt x="618864" y="6632229"/>
                  </a:cubicBezTo>
                  <a:cubicBezTo>
                    <a:pt x="424022" y="6630958"/>
                    <a:pt x="229181" y="6629688"/>
                    <a:pt x="48260" y="6629688"/>
                  </a:cubicBezTo>
                  <a:cubicBezTo>
                    <a:pt x="38100" y="6629688"/>
                    <a:pt x="29210" y="6629688"/>
                    <a:pt x="19050" y="6628419"/>
                  </a:cubicBezTo>
                  <a:cubicBezTo>
                    <a:pt x="10160" y="6627148"/>
                    <a:pt x="5080" y="6620798"/>
                    <a:pt x="7620" y="6611908"/>
                  </a:cubicBezTo>
                  <a:cubicBezTo>
                    <a:pt x="16510" y="6579804"/>
                    <a:pt x="12700" y="6449425"/>
                    <a:pt x="11430" y="6313831"/>
                  </a:cubicBezTo>
                  <a:cubicBezTo>
                    <a:pt x="10160" y="6037428"/>
                    <a:pt x="6350" y="5766240"/>
                    <a:pt x="7620" y="5489837"/>
                  </a:cubicBezTo>
                  <a:cubicBezTo>
                    <a:pt x="5080" y="5145637"/>
                    <a:pt x="0" y="884859"/>
                    <a:pt x="7620" y="535444"/>
                  </a:cubicBezTo>
                  <a:cubicBezTo>
                    <a:pt x="8890" y="467647"/>
                    <a:pt x="7620" y="394635"/>
                    <a:pt x="8890" y="326838"/>
                  </a:cubicBezTo>
                  <a:cubicBezTo>
                    <a:pt x="10160" y="217320"/>
                    <a:pt x="12700" y="973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6961" y="30480"/>
                    <a:pt x="174382" y="29210"/>
                  </a:cubicBezTo>
                  <a:cubicBezTo>
                    <a:pt x="338779" y="25400"/>
                    <a:pt x="503177" y="22860"/>
                    <a:pt x="673663" y="20320"/>
                  </a:cubicBezTo>
                  <a:cubicBezTo>
                    <a:pt x="789350" y="17780"/>
                    <a:pt x="905037" y="16510"/>
                    <a:pt x="1014636" y="13970"/>
                  </a:cubicBezTo>
                  <a:cubicBezTo>
                    <a:pt x="1124234" y="11430"/>
                    <a:pt x="1239921" y="8890"/>
                    <a:pt x="1349520" y="8890"/>
                  </a:cubicBezTo>
                  <a:cubicBezTo>
                    <a:pt x="1471296" y="7620"/>
                    <a:pt x="1593072" y="10160"/>
                    <a:pt x="1714848" y="8890"/>
                  </a:cubicBezTo>
                  <a:cubicBezTo>
                    <a:pt x="1867068" y="8890"/>
                    <a:pt x="4625294" y="6350"/>
                    <a:pt x="4777514" y="5080"/>
                  </a:cubicBezTo>
                  <a:cubicBezTo>
                    <a:pt x="4923645" y="3810"/>
                    <a:pt x="5069776" y="2540"/>
                    <a:pt x="5221996" y="2540"/>
                  </a:cubicBezTo>
                  <a:cubicBezTo>
                    <a:pt x="5471637" y="1270"/>
                    <a:pt x="5715189" y="0"/>
                    <a:pt x="5964829" y="0"/>
                  </a:cubicBezTo>
                  <a:cubicBezTo>
                    <a:pt x="6068339" y="0"/>
                    <a:pt x="6177937" y="2540"/>
                    <a:pt x="6281447" y="2540"/>
                  </a:cubicBezTo>
                  <a:cubicBezTo>
                    <a:pt x="6567621" y="3810"/>
                    <a:pt x="6859883" y="5080"/>
                    <a:pt x="7146056" y="7620"/>
                  </a:cubicBezTo>
                  <a:cubicBezTo>
                    <a:pt x="7298276" y="8890"/>
                    <a:pt x="7450497" y="12700"/>
                    <a:pt x="7602717" y="16510"/>
                  </a:cubicBezTo>
                  <a:cubicBezTo>
                    <a:pt x="7639249" y="16510"/>
                    <a:pt x="7675782" y="16510"/>
                    <a:pt x="7706226" y="16510"/>
                  </a:cubicBezTo>
                  <a:cubicBezTo>
                    <a:pt x="7737364" y="17780"/>
                    <a:pt x="7746254" y="20320"/>
                    <a:pt x="7756414" y="21590"/>
                  </a:cubicBezTo>
                  <a:close/>
                  <a:moveTo>
                    <a:pt x="7766574" y="6624608"/>
                  </a:moveTo>
                  <a:cubicBezTo>
                    <a:pt x="7767845" y="6608098"/>
                    <a:pt x="7769114" y="6595398"/>
                    <a:pt x="7769114" y="6582698"/>
                  </a:cubicBezTo>
                  <a:cubicBezTo>
                    <a:pt x="7767845" y="6292971"/>
                    <a:pt x="7766574" y="6016568"/>
                    <a:pt x="7766574" y="5719304"/>
                  </a:cubicBezTo>
                  <a:cubicBezTo>
                    <a:pt x="7766574" y="5583710"/>
                    <a:pt x="7769114" y="5448116"/>
                    <a:pt x="7767845" y="5312522"/>
                  </a:cubicBezTo>
                  <a:cubicBezTo>
                    <a:pt x="7767845" y="5187358"/>
                    <a:pt x="7766574" y="5056979"/>
                    <a:pt x="7765304" y="4931816"/>
                  </a:cubicBezTo>
                  <a:cubicBezTo>
                    <a:pt x="7760224" y="4738855"/>
                    <a:pt x="7748795" y="744050"/>
                    <a:pt x="7748795" y="551089"/>
                  </a:cubicBezTo>
                  <a:cubicBezTo>
                    <a:pt x="7746254" y="389420"/>
                    <a:pt x="7743714" y="222535"/>
                    <a:pt x="7741174" y="63500"/>
                  </a:cubicBezTo>
                  <a:cubicBezTo>
                    <a:pt x="7739904" y="44450"/>
                    <a:pt x="7738634" y="43180"/>
                    <a:pt x="7687960" y="41910"/>
                  </a:cubicBezTo>
                  <a:cubicBezTo>
                    <a:pt x="7669693" y="41910"/>
                    <a:pt x="7657516" y="41910"/>
                    <a:pt x="7639249" y="40640"/>
                  </a:cubicBezTo>
                  <a:cubicBezTo>
                    <a:pt x="7487030" y="36830"/>
                    <a:pt x="7328720" y="31750"/>
                    <a:pt x="7176501" y="30480"/>
                  </a:cubicBezTo>
                  <a:cubicBezTo>
                    <a:pt x="6805084" y="26670"/>
                    <a:pt x="6427578" y="25400"/>
                    <a:pt x="6056162" y="22860"/>
                  </a:cubicBezTo>
                  <a:cubicBezTo>
                    <a:pt x="6001363" y="22860"/>
                    <a:pt x="5940475" y="22860"/>
                    <a:pt x="5885675" y="22860"/>
                  </a:cubicBezTo>
                  <a:cubicBezTo>
                    <a:pt x="5794343" y="22860"/>
                    <a:pt x="5703011" y="22860"/>
                    <a:pt x="5617768" y="22860"/>
                  </a:cubicBezTo>
                  <a:cubicBezTo>
                    <a:pt x="5422927" y="22860"/>
                    <a:pt x="5228085" y="22860"/>
                    <a:pt x="5039332" y="24130"/>
                  </a:cubicBezTo>
                  <a:cubicBezTo>
                    <a:pt x="4874934" y="25400"/>
                    <a:pt x="2104531" y="29210"/>
                    <a:pt x="1940133" y="29210"/>
                  </a:cubicBezTo>
                  <a:cubicBezTo>
                    <a:pt x="1672226" y="29210"/>
                    <a:pt x="1404319" y="26670"/>
                    <a:pt x="1136412" y="33020"/>
                  </a:cubicBezTo>
                  <a:cubicBezTo>
                    <a:pt x="996369" y="36830"/>
                    <a:pt x="862416" y="36830"/>
                    <a:pt x="728462" y="38100"/>
                  </a:cubicBezTo>
                  <a:cubicBezTo>
                    <a:pt x="497088" y="41910"/>
                    <a:pt x="265714" y="45720"/>
                    <a:pt x="49530" y="50800"/>
                  </a:cubicBezTo>
                  <a:cubicBezTo>
                    <a:pt x="36830" y="50800"/>
                    <a:pt x="34290" y="53340"/>
                    <a:pt x="33020" y="81726"/>
                  </a:cubicBezTo>
                  <a:cubicBezTo>
                    <a:pt x="31750" y="175599"/>
                    <a:pt x="31750" y="269471"/>
                    <a:pt x="30480" y="363344"/>
                  </a:cubicBezTo>
                  <a:cubicBezTo>
                    <a:pt x="29210" y="519799"/>
                    <a:pt x="26670" y="671038"/>
                    <a:pt x="25400" y="827493"/>
                  </a:cubicBezTo>
                  <a:cubicBezTo>
                    <a:pt x="20320" y="994377"/>
                    <a:pt x="26670" y="5072625"/>
                    <a:pt x="29210" y="5239510"/>
                  </a:cubicBezTo>
                  <a:cubicBezTo>
                    <a:pt x="29210" y="5416825"/>
                    <a:pt x="29210" y="5599355"/>
                    <a:pt x="30480" y="5776670"/>
                  </a:cubicBezTo>
                  <a:cubicBezTo>
                    <a:pt x="30480" y="5907049"/>
                    <a:pt x="33020" y="6037428"/>
                    <a:pt x="33020" y="6167807"/>
                  </a:cubicBezTo>
                  <a:cubicBezTo>
                    <a:pt x="33020" y="6308616"/>
                    <a:pt x="33020" y="6449425"/>
                    <a:pt x="31750" y="6582698"/>
                  </a:cubicBezTo>
                  <a:cubicBezTo>
                    <a:pt x="31750" y="6586508"/>
                    <a:pt x="31750" y="6589048"/>
                    <a:pt x="31750" y="6592858"/>
                  </a:cubicBezTo>
                  <a:cubicBezTo>
                    <a:pt x="31750" y="6603019"/>
                    <a:pt x="35560" y="6606829"/>
                    <a:pt x="44450" y="6606829"/>
                  </a:cubicBezTo>
                  <a:cubicBezTo>
                    <a:pt x="89138" y="6606829"/>
                    <a:pt x="174382" y="6608098"/>
                    <a:pt x="253536" y="6608098"/>
                  </a:cubicBezTo>
                  <a:cubicBezTo>
                    <a:pt x="369223" y="6608098"/>
                    <a:pt x="490999" y="6605558"/>
                    <a:pt x="606686" y="6608098"/>
                  </a:cubicBezTo>
                  <a:cubicBezTo>
                    <a:pt x="795439" y="6611908"/>
                    <a:pt x="984192" y="6614448"/>
                    <a:pt x="1172945" y="6613179"/>
                  </a:cubicBezTo>
                  <a:cubicBezTo>
                    <a:pt x="1294721" y="6611908"/>
                    <a:pt x="1410408" y="6614448"/>
                    <a:pt x="1532184" y="6614448"/>
                  </a:cubicBezTo>
                  <a:cubicBezTo>
                    <a:pt x="1708759" y="6614448"/>
                    <a:pt x="1885334" y="6613179"/>
                    <a:pt x="2061909" y="6614448"/>
                  </a:cubicBezTo>
                  <a:cubicBezTo>
                    <a:pt x="2323728" y="6615719"/>
                    <a:pt x="5197641" y="6605558"/>
                    <a:pt x="5465548" y="6608098"/>
                  </a:cubicBezTo>
                  <a:cubicBezTo>
                    <a:pt x="5581235" y="6609369"/>
                    <a:pt x="5696922" y="6610638"/>
                    <a:pt x="5806521" y="6610638"/>
                  </a:cubicBezTo>
                  <a:cubicBezTo>
                    <a:pt x="6007451" y="6613179"/>
                    <a:pt x="6202293" y="6609369"/>
                    <a:pt x="6403223" y="6613179"/>
                  </a:cubicBezTo>
                  <a:cubicBezTo>
                    <a:pt x="6567621" y="6615719"/>
                    <a:pt x="6732018" y="6615719"/>
                    <a:pt x="6896416" y="6618258"/>
                  </a:cubicBezTo>
                  <a:cubicBezTo>
                    <a:pt x="7139967" y="6622069"/>
                    <a:pt x="7383520" y="6624608"/>
                    <a:pt x="7627072" y="6625879"/>
                  </a:cubicBezTo>
                  <a:cubicBezTo>
                    <a:pt x="7718403" y="6625879"/>
                    <a:pt x="7746254" y="6624608"/>
                    <a:pt x="7766574" y="662460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3635054"/>
            <a:ext cx="7817251" cy="316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___________ any homework.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0266728" y="2248252"/>
            <a:ext cx="6992572" cy="6496735"/>
          </a:xfrm>
          <a:custGeom>
            <a:avLst/>
            <a:gdLst/>
            <a:ahLst/>
            <a:cxnLst/>
            <a:rect r="r" b="b" t="t" l="l"/>
            <a:pathLst>
              <a:path h="6496735" w="6992572">
                <a:moveTo>
                  <a:pt x="0" y="0"/>
                </a:moveTo>
                <a:lnTo>
                  <a:pt x="6992572" y="0"/>
                </a:lnTo>
                <a:lnTo>
                  <a:pt x="6992572" y="6496735"/>
                </a:lnTo>
                <a:lnTo>
                  <a:pt x="0" y="6496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3583152"/>
            <a:ext cx="623130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E95A6A"/>
                </a:solidFill>
                <a:latin typeface="Bobby Jones"/>
                <a:ea typeface="Bobby Jones"/>
                <a:cs typeface="Bobby Jones"/>
                <a:sym typeface="Bobby Jones"/>
              </a:rPr>
              <a:t>there isn’t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56591" y="-1241085"/>
            <a:ext cx="11380032" cy="12134998"/>
            <a:chOff x="0" y="0"/>
            <a:chExt cx="9627286" cy="10265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604426" cy="10238032"/>
            </a:xfrm>
            <a:custGeom>
              <a:avLst/>
              <a:gdLst/>
              <a:ahLst/>
              <a:cxnLst/>
              <a:rect r="r" b="b" t="t" l="l"/>
              <a:pathLst>
                <a:path h="10238032" w="9604426">
                  <a:moveTo>
                    <a:pt x="9604426" y="10238032"/>
                  </a:moveTo>
                  <a:lnTo>
                    <a:pt x="0" y="10230413"/>
                  </a:lnTo>
                  <a:lnTo>
                    <a:pt x="0" y="3564044"/>
                  </a:lnTo>
                  <a:lnTo>
                    <a:pt x="17780" y="19050"/>
                  </a:lnTo>
                  <a:lnTo>
                    <a:pt x="4787587" y="0"/>
                  </a:lnTo>
                  <a:lnTo>
                    <a:pt x="958537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9633636" cy="10264702"/>
            </a:xfrm>
            <a:custGeom>
              <a:avLst/>
              <a:gdLst/>
              <a:ahLst/>
              <a:cxnLst/>
              <a:rect r="r" b="b" t="t" l="l"/>
              <a:pathLst>
                <a:path h="10264702" w="9633636">
                  <a:moveTo>
                    <a:pt x="9599346" y="21590"/>
                  </a:moveTo>
                  <a:cubicBezTo>
                    <a:pt x="9600616" y="34290"/>
                    <a:pt x="9600616" y="44450"/>
                    <a:pt x="9601886" y="54610"/>
                  </a:cubicBezTo>
                  <a:cubicBezTo>
                    <a:pt x="9604426" y="221216"/>
                    <a:pt x="9605696" y="448418"/>
                    <a:pt x="9608236" y="667505"/>
                  </a:cubicBezTo>
                  <a:cubicBezTo>
                    <a:pt x="9608236" y="983964"/>
                    <a:pt x="9620936" y="7223894"/>
                    <a:pt x="9627286" y="7540353"/>
                  </a:cubicBezTo>
                  <a:cubicBezTo>
                    <a:pt x="9633636" y="8019099"/>
                    <a:pt x="9629826" y="8505959"/>
                    <a:pt x="9629826" y="8984705"/>
                  </a:cubicBezTo>
                  <a:cubicBezTo>
                    <a:pt x="9629826" y="9406651"/>
                    <a:pt x="9631096" y="9796139"/>
                    <a:pt x="9632366" y="10203742"/>
                  </a:cubicBezTo>
                  <a:cubicBezTo>
                    <a:pt x="9632366" y="10225332"/>
                    <a:pt x="9632366" y="10239302"/>
                    <a:pt x="9632366" y="10263432"/>
                  </a:cubicBezTo>
                  <a:cubicBezTo>
                    <a:pt x="9609506" y="10263432"/>
                    <a:pt x="9589186" y="10264702"/>
                    <a:pt x="9543180" y="10263432"/>
                  </a:cubicBezTo>
                  <a:cubicBezTo>
                    <a:pt x="9052407" y="10258352"/>
                    <a:pt x="8554083" y="10264702"/>
                    <a:pt x="8063310" y="10259623"/>
                  </a:cubicBezTo>
                  <a:cubicBezTo>
                    <a:pt x="7768846" y="10255812"/>
                    <a:pt x="7481933" y="10258352"/>
                    <a:pt x="7187469" y="10255812"/>
                  </a:cubicBezTo>
                  <a:cubicBezTo>
                    <a:pt x="7051563" y="10254542"/>
                    <a:pt x="6915656" y="10253273"/>
                    <a:pt x="6779750" y="10252002"/>
                  </a:cubicBezTo>
                  <a:cubicBezTo>
                    <a:pt x="6696696" y="10252002"/>
                    <a:pt x="6621192" y="10253273"/>
                    <a:pt x="6538138" y="10253273"/>
                  </a:cubicBezTo>
                  <a:cubicBezTo>
                    <a:pt x="6326728" y="10252002"/>
                    <a:pt x="5745351" y="10253273"/>
                    <a:pt x="5533941" y="10252002"/>
                  </a:cubicBezTo>
                  <a:cubicBezTo>
                    <a:pt x="5382934" y="10250732"/>
                    <a:pt x="2362792" y="10259623"/>
                    <a:pt x="2211785" y="10258352"/>
                  </a:cubicBezTo>
                  <a:cubicBezTo>
                    <a:pt x="2174033" y="10258352"/>
                    <a:pt x="2128731" y="10259623"/>
                    <a:pt x="2090979" y="10259623"/>
                  </a:cubicBezTo>
                  <a:cubicBezTo>
                    <a:pt x="2000375" y="10259623"/>
                    <a:pt x="1917321" y="10260892"/>
                    <a:pt x="1826716" y="10260892"/>
                  </a:cubicBezTo>
                  <a:cubicBezTo>
                    <a:pt x="1600206" y="10260892"/>
                    <a:pt x="1381245" y="10259623"/>
                    <a:pt x="1154735" y="10258352"/>
                  </a:cubicBezTo>
                  <a:cubicBezTo>
                    <a:pt x="1018828" y="10257082"/>
                    <a:pt x="882922" y="10255812"/>
                    <a:pt x="754566" y="10254542"/>
                  </a:cubicBezTo>
                  <a:cubicBezTo>
                    <a:pt x="512955" y="10253273"/>
                    <a:pt x="271343" y="10252002"/>
                    <a:pt x="48260" y="10252002"/>
                  </a:cubicBezTo>
                  <a:cubicBezTo>
                    <a:pt x="38100" y="10252002"/>
                    <a:pt x="29210" y="10252002"/>
                    <a:pt x="19050" y="10250732"/>
                  </a:cubicBezTo>
                  <a:cubicBezTo>
                    <a:pt x="10160" y="10249462"/>
                    <a:pt x="5080" y="10243112"/>
                    <a:pt x="7620" y="10234223"/>
                  </a:cubicBezTo>
                  <a:cubicBezTo>
                    <a:pt x="16510" y="10201857"/>
                    <a:pt x="12700" y="9998998"/>
                    <a:pt x="11430" y="9788025"/>
                  </a:cubicBezTo>
                  <a:cubicBezTo>
                    <a:pt x="10160" y="9357965"/>
                    <a:pt x="6350" y="8936019"/>
                    <a:pt x="7620" y="8505959"/>
                  </a:cubicBezTo>
                  <a:cubicBezTo>
                    <a:pt x="5080" y="7970413"/>
                    <a:pt x="0" y="1340995"/>
                    <a:pt x="7620" y="797334"/>
                  </a:cubicBezTo>
                  <a:cubicBezTo>
                    <a:pt x="8890" y="691848"/>
                    <a:pt x="7620" y="578247"/>
                    <a:pt x="8890" y="472760"/>
                  </a:cubicBezTo>
                  <a:cubicBezTo>
                    <a:pt x="10160" y="302360"/>
                    <a:pt x="12700" y="1157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584" y="30480"/>
                    <a:pt x="203390" y="29210"/>
                  </a:cubicBezTo>
                  <a:cubicBezTo>
                    <a:pt x="407250" y="25400"/>
                    <a:pt x="611109" y="22860"/>
                    <a:pt x="822519" y="20320"/>
                  </a:cubicBezTo>
                  <a:cubicBezTo>
                    <a:pt x="965976" y="17780"/>
                    <a:pt x="1109433" y="16510"/>
                    <a:pt x="1245339" y="13970"/>
                  </a:cubicBezTo>
                  <a:cubicBezTo>
                    <a:pt x="1381245" y="11430"/>
                    <a:pt x="1524702" y="8890"/>
                    <a:pt x="1660609" y="8890"/>
                  </a:cubicBezTo>
                  <a:cubicBezTo>
                    <a:pt x="1811616" y="7620"/>
                    <a:pt x="1962623" y="10160"/>
                    <a:pt x="2113630" y="8890"/>
                  </a:cubicBezTo>
                  <a:cubicBezTo>
                    <a:pt x="2302389" y="8890"/>
                    <a:pt x="5722700" y="6350"/>
                    <a:pt x="5911459" y="5080"/>
                  </a:cubicBezTo>
                  <a:cubicBezTo>
                    <a:pt x="6092667" y="3810"/>
                    <a:pt x="6273876" y="2540"/>
                    <a:pt x="6462635" y="2540"/>
                  </a:cubicBezTo>
                  <a:cubicBezTo>
                    <a:pt x="6772199" y="1270"/>
                    <a:pt x="7074214" y="0"/>
                    <a:pt x="7383778" y="0"/>
                  </a:cubicBezTo>
                  <a:cubicBezTo>
                    <a:pt x="7512135" y="0"/>
                    <a:pt x="7648041" y="2540"/>
                    <a:pt x="7776397" y="2540"/>
                  </a:cubicBezTo>
                  <a:cubicBezTo>
                    <a:pt x="8131264" y="3810"/>
                    <a:pt x="8493680" y="5080"/>
                    <a:pt x="8848548" y="7620"/>
                  </a:cubicBezTo>
                  <a:cubicBezTo>
                    <a:pt x="9037306" y="8890"/>
                    <a:pt x="9226065" y="12700"/>
                    <a:pt x="9414824" y="16510"/>
                  </a:cubicBezTo>
                  <a:cubicBezTo>
                    <a:pt x="9460126" y="16510"/>
                    <a:pt x="9505428" y="16510"/>
                    <a:pt x="9543180" y="16510"/>
                  </a:cubicBezTo>
                  <a:cubicBezTo>
                    <a:pt x="9580296" y="17780"/>
                    <a:pt x="9589186" y="20320"/>
                    <a:pt x="9599346" y="21590"/>
                  </a:cubicBezTo>
                  <a:close/>
                  <a:moveTo>
                    <a:pt x="9609506" y="10246923"/>
                  </a:moveTo>
                  <a:cubicBezTo>
                    <a:pt x="9610776" y="10230412"/>
                    <a:pt x="9612046" y="10217712"/>
                    <a:pt x="9612046" y="10205012"/>
                  </a:cubicBezTo>
                  <a:cubicBezTo>
                    <a:pt x="9610776" y="9755568"/>
                    <a:pt x="9609506" y="9325508"/>
                    <a:pt x="9609506" y="8862991"/>
                  </a:cubicBezTo>
                  <a:cubicBezTo>
                    <a:pt x="9609506" y="8652018"/>
                    <a:pt x="9612046" y="8441045"/>
                    <a:pt x="9610776" y="8230071"/>
                  </a:cubicBezTo>
                  <a:cubicBezTo>
                    <a:pt x="9610776" y="8035327"/>
                    <a:pt x="9609506" y="7832468"/>
                    <a:pt x="9608236" y="7637725"/>
                  </a:cubicBezTo>
                  <a:cubicBezTo>
                    <a:pt x="9603156" y="7337494"/>
                    <a:pt x="9591726" y="1121908"/>
                    <a:pt x="9591726" y="821677"/>
                  </a:cubicBezTo>
                  <a:cubicBezTo>
                    <a:pt x="9589186" y="570133"/>
                    <a:pt x="9586646" y="310474"/>
                    <a:pt x="9584106" y="63500"/>
                  </a:cubicBezTo>
                  <a:cubicBezTo>
                    <a:pt x="9582836" y="44450"/>
                    <a:pt x="9581566" y="43180"/>
                    <a:pt x="9520529" y="41910"/>
                  </a:cubicBezTo>
                  <a:cubicBezTo>
                    <a:pt x="9497878" y="41910"/>
                    <a:pt x="9482777" y="41910"/>
                    <a:pt x="9460126" y="40640"/>
                  </a:cubicBezTo>
                  <a:cubicBezTo>
                    <a:pt x="9271368" y="36830"/>
                    <a:pt x="9075058" y="31750"/>
                    <a:pt x="8886299" y="30480"/>
                  </a:cubicBezTo>
                  <a:cubicBezTo>
                    <a:pt x="8425728" y="26670"/>
                    <a:pt x="7957606" y="25400"/>
                    <a:pt x="7497034" y="22860"/>
                  </a:cubicBezTo>
                  <a:cubicBezTo>
                    <a:pt x="7429081" y="22860"/>
                    <a:pt x="7353578" y="22860"/>
                    <a:pt x="7285624" y="22860"/>
                  </a:cubicBezTo>
                  <a:cubicBezTo>
                    <a:pt x="7172369" y="22860"/>
                    <a:pt x="7059113" y="22860"/>
                    <a:pt x="6953408" y="22860"/>
                  </a:cubicBezTo>
                  <a:cubicBezTo>
                    <a:pt x="6711797" y="22860"/>
                    <a:pt x="6470185" y="22860"/>
                    <a:pt x="6236125" y="24130"/>
                  </a:cubicBezTo>
                  <a:cubicBezTo>
                    <a:pt x="6032265" y="25400"/>
                    <a:pt x="2596853" y="29210"/>
                    <a:pt x="2392993" y="29210"/>
                  </a:cubicBezTo>
                  <a:cubicBezTo>
                    <a:pt x="2060778" y="29210"/>
                    <a:pt x="1728562" y="26670"/>
                    <a:pt x="1396346" y="33020"/>
                  </a:cubicBezTo>
                  <a:cubicBezTo>
                    <a:pt x="1222688" y="36830"/>
                    <a:pt x="1056580" y="36830"/>
                    <a:pt x="890472" y="38100"/>
                  </a:cubicBezTo>
                  <a:cubicBezTo>
                    <a:pt x="603559" y="41910"/>
                    <a:pt x="316645" y="45720"/>
                    <a:pt x="49530" y="50800"/>
                  </a:cubicBezTo>
                  <a:cubicBezTo>
                    <a:pt x="36830" y="50800"/>
                    <a:pt x="34290" y="53340"/>
                    <a:pt x="33020" y="91387"/>
                  </a:cubicBezTo>
                  <a:cubicBezTo>
                    <a:pt x="31750" y="237445"/>
                    <a:pt x="31750" y="383503"/>
                    <a:pt x="30480" y="529561"/>
                  </a:cubicBezTo>
                  <a:cubicBezTo>
                    <a:pt x="29210" y="772991"/>
                    <a:pt x="26670" y="1008307"/>
                    <a:pt x="25400" y="1251738"/>
                  </a:cubicBezTo>
                  <a:cubicBezTo>
                    <a:pt x="20320" y="1511397"/>
                    <a:pt x="26670" y="7856812"/>
                    <a:pt x="29210" y="8116470"/>
                  </a:cubicBezTo>
                  <a:cubicBezTo>
                    <a:pt x="29210" y="8392358"/>
                    <a:pt x="29210" y="8676360"/>
                    <a:pt x="30480" y="8952248"/>
                  </a:cubicBezTo>
                  <a:cubicBezTo>
                    <a:pt x="30480" y="9155107"/>
                    <a:pt x="33020" y="9357965"/>
                    <a:pt x="33020" y="9560824"/>
                  </a:cubicBezTo>
                  <a:cubicBezTo>
                    <a:pt x="33020" y="9779911"/>
                    <a:pt x="33020" y="9998998"/>
                    <a:pt x="31750" y="10205012"/>
                  </a:cubicBezTo>
                  <a:cubicBezTo>
                    <a:pt x="31750" y="10208823"/>
                    <a:pt x="31750" y="10211362"/>
                    <a:pt x="31750" y="10215173"/>
                  </a:cubicBezTo>
                  <a:cubicBezTo>
                    <a:pt x="31750" y="10225332"/>
                    <a:pt x="35560" y="10229142"/>
                    <a:pt x="44450" y="10229142"/>
                  </a:cubicBezTo>
                  <a:cubicBezTo>
                    <a:pt x="97685" y="10229142"/>
                    <a:pt x="203390" y="10230412"/>
                    <a:pt x="301545" y="10230412"/>
                  </a:cubicBezTo>
                  <a:cubicBezTo>
                    <a:pt x="445001" y="10230412"/>
                    <a:pt x="596009" y="10227873"/>
                    <a:pt x="739465" y="10230412"/>
                  </a:cubicBezTo>
                  <a:cubicBezTo>
                    <a:pt x="973526" y="10234223"/>
                    <a:pt x="1207587" y="10236762"/>
                    <a:pt x="1441648" y="10235492"/>
                  </a:cubicBezTo>
                  <a:cubicBezTo>
                    <a:pt x="1592656" y="10234223"/>
                    <a:pt x="1736112" y="10236762"/>
                    <a:pt x="1887119" y="10236762"/>
                  </a:cubicBezTo>
                  <a:cubicBezTo>
                    <a:pt x="2106080" y="10236762"/>
                    <a:pt x="2325040" y="10235492"/>
                    <a:pt x="2544000" y="10236762"/>
                  </a:cubicBezTo>
                  <a:cubicBezTo>
                    <a:pt x="2868666" y="10238032"/>
                    <a:pt x="6432433" y="10227873"/>
                    <a:pt x="6764649" y="10230412"/>
                  </a:cubicBezTo>
                  <a:cubicBezTo>
                    <a:pt x="6908106" y="10231682"/>
                    <a:pt x="7051563" y="10232952"/>
                    <a:pt x="7187469" y="10232952"/>
                  </a:cubicBezTo>
                  <a:cubicBezTo>
                    <a:pt x="7436631" y="10235492"/>
                    <a:pt x="7678242" y="10231682"/>
                    <a:pt x="7927404" y="10235492"/>
                  </a:cubicBezTo>
                  <a:cubicBezTo>
                    <a:pt x="8131264" y="10238032"/>
                    <a:pt x="8335123" y="10238032"/>
                    <a:pt x="8538983" y="10240573"/>
                  </a:cubicBezTo>
                  <a:cubicBezTo>
                    <a:pt x="8840997" y="10244382"/>
                    <a:pt x="9143011" y="10246923"/>
                    <a:pt x="9445026" y="10248192"/>
                  </a:cubicBezTo>
                  <a:cubicBezTo>
                    <a:pt x="9558281" y="10248192"/>
                    <a:pt x="9589186" y="10246923"/>
                    <a:pt x="9609506" y="10246923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434652" y="2571750"/>
            <a:ext cx="2936471" cy="5143500"/>
          </a:xfrm>
          <a:custGeom>
            <a:avLst/>
            <a:gdLst/>
            <a:ahLst/>
            <a:cxnLst/>
            <a:rect r="r" b="b" t="t" l="l"/>
            <a:pathLst>
              <a:path h="5143500" w="2936471">
                <a:moveTo>
                  <a:pt x="0" y="0"/>
                </a:moveTo>
                <a:lnTo>
                  <a:pt x="2936471" y="0"/>
                </a:lnTo>
                <a:lnTo>
                  <a:pt x="293647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445649" y="1647825"/>
            <a:ext cx="8813651" cy="743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50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___________ any scissors in your pencilcase?</a:t>
            </a:r>
          </a:p>
          <a:p>
            <a:pPr algn="l">
              <a:lnSpc>
                <a:spcPts val="14850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no, ____________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56591" y="-1241085"/>
            <a:ext cx="11380032" cy="12134998"/>
            <a:chOff x="0" y="0"/>
            <a:chExt cx="9627286" cy="10265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604426" cy="10238032"/>
            </a:xfrm>
            <a:custGeom>
              <a:avLst/>
              <a:gdLst/>
              <a:ahLst/>
              <a:cxnLst/>
              <a:rect r="r" b="b" t="t" l="l"/>
              <a:pathLst>
                <a:path h="10238032" w="9604426">
                  <a:moveTo>
                    <a:pt x="9604426" y="10238032"/>
                  </a:moveTo>
                  <a:lnTo>
                    <a:pt x="0" y="10230413"/>
                  </a:lnTo>
                  <a:lnTo>
                    <a:pt x="0" y="3564044"/>
                  </a:lnTo>
                  <a:lnTo>
                    <a:pt x="17780" y="19050"/>
                  </a:lnTo>
                  <a:lnTo>
                    <a:pt x="4787587" y="0"/>
                  </a:lnTo>
                  <a:lnTo>
                    <a:pt x="958537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9633636" cy="10264702"/>
            </a:xfrm>
            <a:custGeom>
              <a:avLst/>
              <a:gdLst/>
              <a:ahLst/>
              <a:cxnLst/>
              <a:rect r="r" b="b" t="t" l="l"/>
              <a:pathLst>
                <a:path h="10264702" w="9633636">
                  <a:moveTo>
                    <a:pt x="9599346" y="21590"/>
                  </a:moveTo>
                  <a:cubicBezTo>
                    <a:pt x="9600616" y="34290"/>
                    <a:pt x="9600616" y="44450"/>
                    <a:pt x="9601886" y="54610"/>
                  </a:cubicBezTo>
                  <a:cubicBezTo>
                    <a:pt x="9604426" y="221216"/>
                    <a:pt x="9605696" y="448418"/>
                    <a:pt x="9608236" y="667505"/>
                  </a:cubicBezTo>
                  <a:cubicBezTo>
                    <a:pt x="9608236" y="983964"/>
                    <a:pt x="9620936" y="7223894"/>
                    <a:pt x="9627286" y="7540353"/>
                  </a:cubicBezTo>
                  <a:cubicBezTo>
                    <a:pt x="9633636" y="8019099"/>
                    <a:pt x="9629826" y="8505959"/>
                    <a:pt x="9629826" y="8984705"/>
                  </a:cubicBezTo>
                  <a:cubicBezTo>
                    <a:pt x="9629826" y="9406651"/>
                    <a:pt x="9631096" y="9796139"/>
                    <a:pt x="9632366" y="10203742"/>
                  </a:cubicBezTo>
                  <a:cubicBezTo>
                    <a:pt x="9632366" y="10225332"/>
                    <a:pt x="9632366" y="10239302"/>
                    <a:pt x="9632366" y="10263432"/>
                  </a:cubicBezTo>
                  <a:cubicBezTo>
                    <a:pt x="9609506" y="10263432"/>
                    <a:pt x="9589186" y="10264702"/>
                    <a:pt x="9543180" y="10263432"/>
                  </a:cubicBezTo>
                  <a:cubicBezTo>
                    <a:pt x="9052407" y="10258352"/>
                    <a:pt x="8554083" y="10264702"/>
                    <a:pt x="8063310" y="10259623"/>
                  </a:cubicBezTo>
                  <a:cubicBezTo>
                    <a:pt x="7768846" y="10255812"/>
                    <a:pt x="7481933" y="10258352"/>
                    <a:pt x="7187469" y="10255812"/>
                  </a:cubicBezTo>
                  <a:cubicBezTo>
                    <a:pt x="7051563" y="10254542"/>
                    <a:pt x="6915656" y="10253273"/>
                    <a:pt x="6779750" y="10252002"/>
                  </a:cubicBezTo>
                  <a:cubicBezTo>
                    <a:pt x="6696696" y="10252002"/>
                    <a:pt x="6621192" y="10253273"/>
                    <a:pt x="6538138" y="10253273"/>
                  </a:cubicBezTo>
                  <a:cubicBezTo>
                    <a:pt x="6326728" y="10252002"/>
                    <a:pt x="5745351" y="10253273"/>
                    <a:pt x="5533941" y="10252002"/>
                  </a:cubicBezTo>
                  <a:cubicBezTo>
                    <a:pt x="5382934" y="10250732"/>
                    <a:pt x="2362792" y="10259623"/>
                    <a:pt x="2211785" y="10258352"/>
                  </a:cubicBezTo>
                  <a:cubicBezTo>
                    <a:pt x="2174033" y="10258352"/>
                    <a:pt x="2128731" y="10259623"/>
                    <a:pt x="2090979" y="10259623"/>
                  </a:cubicBezTo>
                  <a:cubicBezTo>
                    <a:pt x="2000375" y="10259623"/>
                    <a:pt x="1917321" y="10260892"/>
                    <a:pt x="1826716" y="10260892"/>
                  </a:cubicBezTo>
                  <a:cubicBezTo>
                    <a:pt x="1600206" y="10260892"/>
                    <a:pt x="1381245" y="10259623"/>
                    <a:pt x="1154735" y="10258352"/>
                  </a:cubicBezTo>
                  <a:cubicBezTo>
                    <a:pt x="1018828" y="10257082"/>
                    <a:pt x="882922" y="10255812"/>
                    <a:pt x="754566" y="10254542"/>
                  </a:cubicBezTo>
                  <a:cubicBezTo>
                    <a:pt x="512955" y="10253273"/>
                    <a:pt x="271343" y="10252002"/>
                    <a:pt x="48260" y="10252002"/>
                  </a:cubicBezTo>
                  <a:cubicBezTo>
                    <a:pt x="38100" y="10252002"/>
                    <a:pt x="29210" y="10252002"/>
                    <a:pt x="19050" y="10250732"/>
                  </a:cubicBezTo>
                  <a:cubicBezTo>
                    <a:pt x="10160" y="10249462"/>
                    <a:pt x="5080" y="10243112"/>
                    <a:pt x="7620" y="10234223"/>
                  </a:cubicBezTo>
                  <a:cubicBezTo>
                    <a:pt x="16510" y="10201857"/>
                    <a:pt x="12700" y="9998998"/>
                    <a:pt x="11430" y="9788025"/>
                  </a:cubicBezTo>
                  <a:cubicBezTo>
                    <a:pt x="10160" y="9357965"/>
                    <a:pt x="6350" y="8936019"/>
                    <a:pt x="7620" y="8505959"/>
                  </a:cubicBezTo>
                  <a:cubicBezTo>
                    <a:pt x="5080" y="7970413"/>
                    <a:pt x="0" y="1340995"/>
                    <a:pt x="7620" y="797334"/>
                  </a:cubicBezTo>
                  <a:cubicBezTo>
                    <a:pt x="8890" y="691848"/>
                    <a:pt x="7620" y="578247"/>
                    <a:pt x="8890" y="472760"/>
                  </a:cubicBezTo>
                  <a:cubicBezTo>
                    <a:pt x="10160" y="302360"/>
                    <a:pt x="12700" y="1157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584" y="30480"/>
                    <a:pt x="203390" y="29210"/>
                  </a:cubicBezTo>
                  <a:cubicBezTo>
                    <a:pt x="407250" y="25400"/>
                    <a:pt x="611109" y="22860"/>
                    <a:pt x="822519" y="20320"/>
                  </a:cubicBezTo>
                  <a:cubicBezTo>
                    <a:pt x="965976" y="17780"/>
                    <a:pt x="1109433" y="16510"/>
                    <a:pt x="1245339" y="13970"/>
                  </a:cubicBezTo>
                  <a:cubicBezTo>
                    <a:pt x="1381245" y="11430"/>
                    <a:pt x="1524702" y="8890"/>
                    <a:pt x="1660609" y="8890"/>
                  </a:cubicBezTo>
                  <a:cubicBezTo>
                    <a:pt x="1811616" y="7620"/>
                    <a:pt x="1962623" y="10160"/>
                    <a:pt x="2113630" y="8890"/>
                  </a:cubicBezTo>
                  <a:cubicBezTo>
                    <a:pt x="2302389" y="8890"/>
                    <a:pt x="5722700" y="6350"/>
                    <a:pt x="5911459" y="5080"/>
                  </a:cubicBezTo>
                  <a:cubicBezTo>
                    <a:pt x="6092667" y="3810"/>
                    <a:pt x="6273876" y="2540"/>
                    <a:pt x="6462635" y="2540"/>
                  </a:cubicBezTo>
                  <a:cubicBezTo>
                    <a:pt x="6772199" y="1270"/>
                    <a:pt x="7074214" y="0"/>
                    <a:pt x="7383778" y="0"/>
                  </a:cubicBezTo>
                  <a:cubicBezTo>
                    <a:pt x="7512135" y="0"/>
                    <a:pt x="7648041" y="2540"/>
                    <a:pt x="7776397" y="2540"/>
                  </a:cubicBezTo>
                  <a:cubicBezTo>
                    <a:pt x="8131264" y="3810"/>
                    <a:pt x="8493680" y="5080"/>
                    <a:pt x="8848548" y="7620"/>
                  </a:cubicBezTo>
                  <a:cubicBezTo>
                    <a:pt x="9037306" y="8890"/>
                    <a:pt x="9226065" y="12700"/>
                    <a:pt x="9414824" y="16510"/>
                  </a:cubicBezTo>
                  <a:cubicBezTo>
                    <a:pt x="9460126" y="16510"/>
                    <a:pt x="9505428" y="16510"/>
                    <a:pt x="9543180" y="16510"/>
                  </a:cubicBezTo>
                  <a:cubicBezTo>
                    <a:pt x="9580296" y="17780"/>
                    <a:pt x="9589186" y="20320"/>
                    <a:pt x="9599346" y="21590"/>
                  </a:cubicBezTo>
                  <a:close/>
                  <a:moveTo>
                    <a:pt x="9609506" y="10246923"/>
                  </a:moveTo>
                  <a:cubicBezTo>
                    <a:pt x="9610776" y="10230412"/>
                    <a:pt x="9612046" y="10217712"/>
                    <a:pt x="9612046" y="10205012"/>
                  </a:cubicBezTo>
                  <a:cubicBezTo>
                    <a:pt x="9610776" y="9755568"/>
                    <a:pt x="9609506" y="9325508"/>
                    <a:pt x="9609506" y="8862991"/>
                  </a:cubicBezTo>
                  <a:cubicBezTo>
                    <a:pt x="9609506" y="8652018"/>
                    <a:pt x="9612046" y="8441045"/>
                    <a:pt x="9610776" y="8230071"/>
                  </a:cubicBezTo>
                  <a:cubicBezTo>
                    <a:pt x="9610776" y="8035327"/>
                    <a:pt x="9609506" y="7832468"/>
                    <a:pt x="9608236" y="7637725"/>
                  </a:cubicBezTo>
                  <a:cubicBezTo>
                    <a:pt x="9603156" y="7337494"/>
                    <a:pt x="9591726" y="1121908"/>
                    <a:pt x="9591726" y="821677"/>
                  </a:cubicBezTo>
                  <a:cubicBezTo>
                    <a:pt x="9589186" y="570133"/>
                    <a:pt x="9586646" y="310474"/>
                    <a:pt x="9584106" y="63500"/>
                  </a:cubicBezTo>
                  <a:cubicBezTo>
                    <a:pt x="9582836" y="44450"/>
                    <a:pt x="9581566" y="43180"/>
                    <a:pt x="9520529" y="41910"/>
                  </a:cubicBezTo>
                  <a:cubicBezTo>
                    <a:pt x="9497878" y="41910"/>
                    <a:pt x="9482777" y="41910"/>
                    <a:pt x="9460126" y="40640"/>
                  </a:cubicBezTo>
                  <a:cubicBezTo>
                    <a:pt x="9271368" y="36830"/>
                    <a:pt x="9075058" y="31750"/>
                    <a:pt x="8886299" y="30480"/>
                  </a:cubicBezTo>
                  <a:cubicBezTo>
                    <a:pt x="8425728" y="26670"/>
                    <a:pt x="7957606" y="25400"/>
                    <a:pt x="7497034" y="22860"/>
                  </a:cubicBezTo>
                  <a:cubicBezTo>
                    <a:pt x="7429081" y="22860"/>
                    <a:pt x="7353578" y="22860"/>
                    <a:pt x="7285624" y="22860"/>
                  </a:cubicBezTo>
                  <a:cubicBezTo>
                    <a:pt x="7172369" y="22860"/>
                    <a:pt x="7059113" y="22860"/>
                    <a:pt x="6953408" y="22860"/>
                  </a:cubicBezTo>
                  <a:cubicBezTo>
                    <a:pt x="6711797" y="22860"/>
                    <a:pt x="6470185" y="22860"/>
                    <a:pt x="6236125" y="24130"/>
                  </a:cubicBezTo>
                  <a:cubicBezTo>
                    <a:pt x="6032265" y="25400"/>
                    <a:pt x="2596853" y="29210"/>
                    <a:pt x="2392993" y="29210"/>
                  </a:cubicBezTo>
                  <a:cubicBezTo>
                    <a:pt x="2060778" y="29210"/>
                    <a:pt x="1728562" y="26670"/>
                    <a:pt x="1396346" y="33020"/>
                  </a:cubicBezTo>
                  <a:cubicBezTo>
                    <a:pt x="1222688" y="36830"/>
                    <a:pt x="1056580" y="36830"/>
                    <a:pt x="890472" y="38100"/>
                  </a:cubicBezTo>
                  <a:cubicBezTo>
                    <a:pt x="603559" y="41910"/>
                    <a:pt x="316645" y="45720"/>
                    <a:pt x="49530" y="50800"/>
                  </a:cubicBezTo>
                  <a:cubicBezTo>
                    <a:pt x="36830" y="50800"/>
                    <a:pt x="34290" y="53340"/>
                    <a:pt x="33020" y="91387"/>
                  </a:cubicBezTo>
                  <a:cubicBezTo>
                    <a:pt x="31750" y="237445"/>
                    <a:pt x="31750" y="383503"/>
                    <a:pt x="30480" y="529561"/>
                  </a:cubicBezTo>
                  <a:cubicBezTo>
                    <a:pt x="29210" y="772991"/>
                    <a:pt x="26670" y="1008307"/>
                    <a:pt x="25400" y="1251738"/>
                  </a:cubicBezTo>
                  <a:cubicBezTo>
                    <a:pt x="20320" y="1511397"/>
                    <a:pt x="26670" y="7856812"/>
                    <a:pt x="29210" y="8116470"/>
                  </a:cubicBezTo>
                  <a:cubicBezTo>
                    <a:pt x="29210" y="8392358"/>
                    <a:pt x="29210" y="8676360"/>
                    <a:pt x="30480" y="8952248"/>
                  </a:cubicBezTo>
                  <a:cubicBezTo>
                    <a:pt x="30480" y="9155107"/>
                    <a:pt x="33020" y="9357965"/>
                    <a:pt x="33020" y="9560824"/>
                  </a:cubicBezTo>
                  <a:cubicBezTo>
                    <a:pt x="33020" y="9779911"/>
                    <a:pt x="33020" y="9998998"/>
                    <a:pt x="31750" y="10205012"/>
                  </a:cubicBezTo>
                  <a:cubicBezTo>
                    <a:pt x="31750" y="10208823"/>
                    <a:pt x="31750" y="10211362"/>
                    <a:pt x="31750" y="10215173"/>
                  </a:cubicBezTo>
                  <a:cubicBezTo>
                    <a:pt x="31750" y="10225332"/>
                    <a:pt x="35560" y="10229142"/>
                    <a:pt x="44450" y="10229142"/>
                  </a:cubicBezTo>
                  <a:cubicBezTo>
                    <a:pt x="97685" y="10229142"/>
                    <a:pt x="203390" y="10230412"/>
                    <a:pt x="301545" y="10230412"/>
                  </a:cubicBezTo>
                  <a:cubicBezTo>
                    <a:pt x="445001" y="10230412"/>
                    <a:pt x="596009" y="10227873"/>
                    <a:pt x="739465" y="10230412"/>
                  </a:cubicBezTo>
                  <a:cubicBezTo>
                    <a:pt x="973526" y="10234223"/>
                    <a:pt x="1207587" y="10236762"/>
                    <a:pt x="1441648" y="10235492"/>
                  </a:cubicBezTo>
                  <a:cubicBezTo>
                    <a:pt x="1592656" y="10234223"/>
                    <a:pt x="1736112" y="10236762"/>
                    <a:pt x="1887119" y="10236762"/>
                  </a:cubicBezTo>
                  <a:cubicBezTo>
                    <a:pt x="2106080" y="10236762"/>
                    <a:pt x="2325040" y="10235492"/>
                    <a:pt x="2544000" y="10236762"/>
                  </a:cubicBezTo>
                  <a:cubicBezTo>
                    <a:pt x="2868666" y="10238032"/>
                    <a:pt x="6432433" y="10227873"/>
                    <a:pt x="6764649" y="10230412"/>
                  </a:cubicBezTo>
                  <a:cubicBezTo>
                    <a:pt x="6908106" y="10231682"/>
                    <a:pt x="7051563" y="10232952"/>
                    <a:pt x="7187469" y="10232952"/>
                  </a:cubicBezTo>
                  <a:cubicBezTo>
                    <a:pt x="7436631" y="10235492"/>
                    <a:pt x="7678242" y="10231682"/>
                    <a:pt x="7927404" y="10235492"/>
                  </a:cubicBezTo>
                  <a:cubicBezTo>
                    <a:pt x="8131264" y="10238032"/>
                    <a:pt x="8335123" y="10238032"/>
                    <a:pt x="8538983" y="10240573"/>
                  </a:cubicBezTo>
                  <a:cubicBezTo>
                    <a:pt x="8840997" y="10244382"/>
                    <a:pt x="9143011" y="10246923"/>
                    <a:pt x="9445026" y="10248192"/>
                  </a:cubicBezTo>
                  <a:cubicBezTo>
                    <a:pt x="9558281" y="10248192"/>
                    <a:pt x="9589186" y="10246923"/>
                    <a:pt x="9609506" y="10246923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2434652" y="2571750"/>
            <a:ext cx="2936471" cy="5143500"/>
          </a:xfrm>
          <a:custGeom>
            <a:avLst/>
            <a:gdLst/>
            <a:ahLst/>
            <a:cxnLst/>
            <a:rect r="r" b="b" t="t" l="l"/>
            <a:pathLst>
              <a:path h="5143500" w="2936471">
                <a:moveTo>
                  <a:pt x="0" y="0"/>
                </a:moveTo>
                <a:lnTo>
                  <a:pt x="2936471" y="0"/>
                </a:lnTo>
                <a:lnTo>
                  <a:pt x="293647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445649" y="1647825"/>
            <a:ext cx="8813651" cy="743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50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___________ any scissors in your pencilcase?</a:t>
            </a:r>
          </a:p>
          <a:p>
            <a:pPr algn="l">
              <a:lnSpc>
                <a:spcPts val="14850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no, ____________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31577" y="1857375"/>
            <a:ext cx="623130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E95A6A"/>
                </a:solidFill>
                <a:latin typeface="Bobby Jones"/>
                <a:ea typeface="Bobby Jones"/>
                <a:cs typeface="Bobby Jones"/>
                <a:sym typeface="Bobby Jones"/>
              </a:rPr>
              <a:t>are there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096184" y="7569950"/>
            <a:ext cx="6719633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E95A6A"/>
                </a:solidFill>
                <a:latin typeface="Bobby Jones"/>
                <a:ea typeface="Bobby Jones"/>
                <a:cs typeface="Bobby Jones"/>
                <a:sym typeface="Bobby Jones"/>
              </a:rPr>
              <a:t>there aren’t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9721" y="-1281208"/>
            <a:ext cx="11380032" cy="12134998"/>
            <a:chOff x="0" y="0"/>
            <a:chExt cx="9627286" cy="10265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604426" cy="10238032"/>
            </a:xfrm>
            <a:custGeom>
              <a:avLst/>
              <a:gdLst/>
              <a:ahLst/>
              <a:cxnLst/>
              <a:rect r="r" b="b" t="t" l="l"/>
              <a:pathLst>
                <a:path h="10238032" w="9604426">
                  <a:moveTo>
                    <a:pt x="9604426" y="10238032"/>
                  </a:moveTo>
                  <a:lnTo>
                    <a:pt x="0" y="10230413"/>
                  </a:lnTo>
                  <a:lnTo>
                    <a:pt x="0" y="3564044"/>
                  </a:lnTo>
                  <a:lnTo>
                    <a:pt x="17780" y="19050"/>
                  </a:lnTo>
                  <a:lnTo>
                    <a:pt x="4787587" y="0"/>
                  </a:lnTo>
                  <a:lnTo>
                    <a:pt x="958537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9633636" cy="10264702"/>
            </a:xfrm>
            <a:custGeom>
              <a:avLst/>
              <a:gdLst/>
              <a:ahLst/>
              <a:cxnLst/>
              <a:rect r="r" b="b" t="t" l="l"/>
              <a:pathLst>
                <a:path h="10264702" w="9633636">
                  <a:moveTo>
                    <a:pt x="9599346" y="21590"/>
                  </a:moveTo>
                  <a:cubicBezTo>
                    <a:pt x="9600616" y="34290"/>
                    <a:pt x="9600616" y="44450"/>
                    <a:pt x="9601886" y="54610"/>
                  </a:cubicBezTo>
                  <a:cubicBezTo>
                    <a:pt x="9604426" y="221216"/>
                    <a:pt x="9605696" y="448418"/>
                    <a:pt x="9608236" y="667505"/>
                  </a:cubicBezTo>
                  <a:cubicBezTo>
                    <a:pt x="9608236" y="983964"/>
                    <a:pt x="9620936" y="7223894"/>
                    <a:pt x="9627286" y="7540353"/>
                  </a:cubicBezTo>
                  <a:cubicBezTo>
                    <a:pt x="9633636" y="8019099"/>
                    <a:pt x="9629826" y="8505959"/>
                    <a:pt x="9629826" y="8984705"/>
                  </a:cubicBezTo>
                  <a:cubicBezTo>
                    <a:pt x="9629826" y="9406651"/>
                    <a:pt x="9631096" y="9796139"/>
                    <a:pt x="9632366" y="10203742"/>
                  </a:cubicBezTo>
                  <a:cubicBezTo>
                    <a:pt x="9632366" y="10225332"/>
                    <a:pt x="9632366" y="10239302"/>
                    <a:pt x="9632366" y="10263432"/>
                  </a:cubicBezTo>
                  <a:cubicBezTo>
                    <a:pt x="9609506" y="10263432"/>
                    <a:pt x="9589186" y="10264702"/>
                    <a:pt x="9543180" y="10263432"/>
                  </a:cubicBezTo>
                  <a:cubicBezTo>
                    <a:pt x="9052407" y="10258352"/>
                    <a:pt x="8554083" y="10264702"/>
                    <a:pt x="8063310" y="10259623"/>
                  </a:cubicBezTo>
                  <a:cubicBezTo>
                    <a:pt x="7768846" y="10255812"/>
                    <a:pt x="7481933" y="10258352"/>
                    <a:pt x="7187469" y="10255812"/>
                  </a:cubicBezTo>
                  <a:cubicBezTo>
                    <a:pt x="7051563" y="10254542"/>
                    <a:pt x="6915656" y="10253273"/>
                    <a:pt x="6779750" y="10252002"/>
                  </a:cubicBezTo>
                  <a:cubicBezTo>
                    <a:pt x="6696696" y="10252002"/>
                    <a:pt x="6621192" y="10253273"/>
                    <a:pt x="6538138" y="10253273"/>
                  </a:cubicBezTo>
                  <a:cubicBezTo>
                    <a:pt x="6326728" y="10252002"/>
                    <a:pt x="5745351" y="10253273"/>
                    <a:pt x="5533941" y="10252002"/>
                  </a:cubicBezTo>
                  <a:cubicBezTo>
                    <a:pt x="5382934" y="10250732"/>
                    <a:pt x="2362792" y="10259623"/>
                    <a:pt x="2211785" y="10258352"/>
                  </a:cubicBezTo>
                  <a:cubicBezTo>
                    <a:pt x="2174033" y="10258352"/>
                    <a:pt x="2128731" y="10259623"/>
                    <a:pt x="2090979" y="10259623"/>
                  </a:cubicBezTo>
                  <a:cubicBezTo>
                    <a:pt x="2000375" y="10259623"/>
                    <a:pt x="1917321" y="10260892"/>
                    <a:pt x="1826716" y="10260892"/>
                  </a:cubicBezTo>
                  <a:cubicBezTo>
                    <a:pt x="1600206" y="10260892"/>
                    <a:pt x="1381245" y="10259623"/>
                    <a:pt x="1154735" y="10258352"/>
                  </a:cubicBezTo>
                  <a:cubicBezTo>
                    <a:pt x="1018828" y="10257082"/>
                    <a:pt x="882922" y="10255812"/>
                    <a:pt x="754566" y="10254542"/>
                  </a:cubicBezTo>
                  <a:cubicBezTo>
                    <a:pt x="512955" y="10253273"/>
                    <a:pt x="271343" y="10252002"/>
                    <a:pt x="48260" y="10252002"/>
                  </a:cubicBezTo>
                  <a:cubicBezTo>
                    <a:pt x="38100" y="10252002"/>
                    <a:pt x="29210" y="10252002"/>
                    <a:pt x="19050" y="10250732"/>
                  </a:cubicBezTo>
                  <a:cubicBezTo>
                    <a:pt x="10160" y="10249462"/>
                    <a:pt x="5080" y="10243112"/>
                    <a:pt x="7620" y="10234223"/>
                  </a:cubicBezTo>
                  <a:cubicBezTo>
                    <a:pt x="16510" y="10201857"/>
                    <a:pt x="12700" y="9998998"/>
                    <a:pt x="11430" y="9788025"/>
                  </a:cubicBezTo>
                  <a:cubicBezTo>
                    <a:pt x="10160" y="9357965"/>
                    <a:pt x="6350" y="8936019"/>
                    <a:pt x="7620" y="8505959"/>
                  </a:cubicBezTo>
                  <a:cubicBezTo>
                    <a:pt x="5080" y="7970413"/>
                    <a:pt x="0" y="1340995"/>
                    <a:pt x="7620" y="797334"/>
                  </a:cubicBezTo>
                  <a:cubicBezTo>
                    <a:pt x="8890" y="691848"/>
                    <a:pt x="7620" y="578247"/>
                    <a:pt x="8890" y="472760"/>
                  </a:cubicBezTo>
                  <a:cubicBezTo>
                    <a:pt x="10160" y="302360"/>
                    <a:pt x="12700" y="1157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584" y="30480"/>
                    <a:pt x="203390" y="29210"/>
                  </a:cubicBezTo>
                  <a:cubicBezTo>
                    <a:pt x="407250" y="25400"/>
                    <a:pt x="611109" y="22860"/>
                    <a:pt x="822519" y="20320"/>
                  </a:cubicBezTo>
                  <a:cubicBezTo>
                    <a:pt x="965976" y="17780"/>
                    <a:pt x="1109433" y="16510"/>
                    <a:pt x="1245339" y="13970"/>
                  </a:cubicBezTo>
                  <a:cubicBezTo>
                    <a:pt x="1381245" y="11430"/>
                    <a:pt x="1524702" y="8890"/>
                    <a:pt x="1660609" y="8890"/>
                  </a:cubicBezTo>
                  <a:cubicBezTo>
                    <a:pt x="1811616" y="7620"/>
                    <a:pt x="1962623" y="10160"/>
                    <a:pt x="2113630" y="8890"/>
                  </a:cubicBezTo>
                  <a:cubicBezTo>
                    <a:pt x="2302389" y="8890"/>
                    <a:pt x="5722700" y="6350"/>
                    <a:pt x="5911459" y="5080"/>
                  </a:cubicBezTo>
                  <a:cubicBezTo>
                    <a:pt x="6092667" y="3810"/>
                    <a:pt x="6273876" y="2540"/>
                    <a:pt x="6462635" y="2540"/>
                  </a:cubicBezTo>
                  <a:cubicBezTo>
                    <a:pt x="6772199" y="1270"/>
                    <a:pt x="7074214" y="0"/>
                    <a:pt x="7383778" y="0"/>
                  </a:cubicBezTo>
                  <a:cubicBezTo>
                    <a:pt x="7512135" y="0"/>
                    <a:pt x="7648041" y="2540"/>
                    <a:pt x="7776397" y="2540"/>
                  </a:cubicBezTo>
                  <a:cubicBezTo>
                    <a:pt x="8131264" y="3810"/>
                    <a:pt x="8493680" y="5080"/>
                    <a:pt x="8848548" y="7620"/>
                  </a:cubicBezTo>
                  <a:cubicBezTo>
                    <a:pt x="9037306" y="8890"/>
                    <a:pt x="9226065" y="12700"/>
                    <a:pt x="9414824" y="16510"/>
                  </a:cubicBezTo>
                  <a:cubicBezTo>
                    <a:pt x="9460126" y="16510"/>
                    <a:pt x="9505428" y="16510"/>
                    <a:pt x="9543180" y="16510"/>
                  </a:cubicBezTo>
                  <a:cubicBezTo>
                    <a:pt x="9580296" y="17780"/>
                    <a:pt x="9589186" y="20320"/>
                    <a:pt x="9599346" y="21590"/>
                  </a:cubicBezTo>
                  <a:close/>
                  <a:moveTo>
                    <a:pt x="9609506" y="10246923"/>
                  </a:moveTo>
                  <a:cubicBezTo>
                    <a:pt x="9610776" y="10230412"/>
                    <a:pt x="9612046" y="10217712"/>
                    <a:pt x="9612046" y="10205012"/>
                  </a:cubicBezTo>
                  <a:cubicBezTo>
                    <a:pt x="9610776" y="9755568"/>
                    <a:pt x="9609506" y="9325508"/>
                    <a:pt x="9609506" y="8862991"/>
                  </a:cubicBezTo>
                  <a:cubicBezTo>
                    <a:pt x="9609506" y="8652018"/>
                    <a:pt x="9612046" y="8441045"/>
                    <a:pt x="9610776" y="8230071"/>
                  </a:cubicBezTo>
                  <a:cubicBezTo>
                    <a:pt x="9610776" y="8035327"/>
                    <a:pt x="9609506" y="7832468"/>
                    <a:pt x="9608236" y="7637725"/>
                  </a:cubicBezTo>
                  <a:cubicBezTo>
                    <a:pt x="9603156" y="7337494"/>
                    <a:pt x="9591726" y="1121908"/>
                    <a:pt x="9591726" y="821677"/>
                  </a:cubicBezTo>
                  <a:cubicBezTo>
                    <a:pt x="9589186" y="570133"/>
                    <a:pt x="9586646" y="310474"/>
                    <a:pt x="9584106" y="63500"/>
                  </a:cubicBezTo>
                  <a:cubicBezTo>
                    <a:pt x="9582836" y="44450"/>
                    <a:pt x="9581566" y="43180"/>
                    <a:pt x="9520529" y="41910"/>
                  </a:cubicBezTo>
                  <a:cubicBezTo>
                    <a:pt x="9497878" y="41910"/>
                    <a:pt x="9482777" y="41910"/>
                    <a:pt x="9460126" y="40640"/>
                  </a:cubicBezTo>
                  <a:cubicBezTo>
                    <a:pt x="9271368" y="36830"/>
                    <a:pt x="9075058" y="31750"/>
                    <a:pt x="8886299" y="30480"/>
                  </a:cubicBezTo>
                  <a:cubicBezTo>
                    <a:pt x="8425728" y="26670"/>
                    <a:pt x="7957606" y="25400"/>
                    <a:pt x="7497034" y="22860"/>
                  </a:cubicBezTo>
                  <a:cubicBezTo>
                    <a:pt x="7429081" y="22860"/>
                    <a:pt x="7353578" y="22860"/>
                    <a:pt x="7285624" y="22860"/>
                  </a:cubicBezTo>
                  <a:cubicBezTo>
                    <a:pt x="7172369" y="22860"/>
                    <a:pt x="7059113" y="22860"/>
                    <a:pt x="6953408" y="22860"/>
                  </a:cubicBezTo>
                  <a:cubicBezTo>
                    <a:pt x="6711797" y="22860"/>
                    <a:pt x="6470185" y="22860"/>
                    <a:pt x="6236125" y="24130"/>
                  </a:cubicBezTo>
                  <a:cubicBezTo>
                    <a:pt x="6032265" y="25400"/>
                    <a:pt x="2596853" y="29210"/>
                    <a:pt x="2392993" y="29210"/>
                  </a:cubicBezTo>
                  <a:cubicBezTo>
                    <a:pt x="2060778" y="29210"/>
                    <a:pt x="1728562" y="26670"/>
                    <a:pt x="1396346" y="33020"/>
                  </a:cubicBezTo>
                  <a:cubicBezTo>
                    <a:pt x="1222688" y="36830"/>
                    <a:pt x="1056580" y="36830"/>
                    <a:pt x="890472" y="38100"/>
                  </a:cubicBezTo>
                  <a:cubicBezTo>
                    <a:pt x="603559" y="41910"/>
                    <a:pt x="316645" y="45720"/>
                    <a:pt x="49530" y="50800"/>
                  </a:cubicBezTo>
                  <a:cubicBezTo>
                    <a:pt x="36830" y="50800"/>
                    <a:pt x="34290" y="53340"/>
                    <a:pt x="33020" y="91387"/>
                  </a:cubicBezTo>
                  <a:cubicBezTo>
                    <a:pt x="31750" y="237445"/>
                    <a:pt x="31750" y="383503"/>
                    <a:pt x="30480" y="529561"/>
                  </a:cubicBezTo>
                  <a:cubicBezTo>
                    <a:pt x="29210" y="772991"/>
                    <a:pt x="26670" y="1008307"/>
                    <a:pt x="25400" y="1251738"/>
                  </a:cubicBezTo>
                  <a:cubicBezTo>
                    <a:pt x="20320" y="1511397"/>
                    <a:pt x="26670" y="7856812"/>
                    <a:pt x="29210" y="8116470"/>
                  </a:cubicBezTo>
                  <a:cubicBezTo>
                    <a:pt x="29210" y="8392358"/>
                    <a:pt x="29210" y="8676360"/>
                    <a:pt x="30480" y="8952248"/>
                  </a:cubicBezTo>
                  <a:cubicBezTo>
                    <a:pt x="30480" y="9155107"/>
                    <a:pt x="33020" y="9357965"/>
                    <a:pt x="33020" y="9560824"/>
                  </a:cubicBezTo>
                  <a:cubicBezTo>
                    <a:pt x="33020" y="9779911"/>
                    <a:pt x="33020" y="9998998"/>
                    <a:pt x="31750" y="10205012"/>
                  </a:cubicBezTo>
                  <a:cubicBezTo>
                    <a:pt x="31750" y="10208823"/>
                    <a:pt x="31750" y="10211362"/>
                    <a:pt x="31750" y="10215173"/>
                  </a:cubicBezTo>
                  <a:cubicBezTo>
                    <a:pt x="31750" y="10225332"/>
                    <a:pt x="35560" y="10229142"/>
                    <a:pt x="44450" y="10229142"/>
                  </a:cubicBezTo>
                  <a:cubicBezTo>
                    <a:pt x="97685" y="10229142"/>
                    <a:pt x="203390" y="10230412"/>
                    <a:pt x="301545" y="10230412"/>
                  </a:cubicBezTo>
                  <a:cubicBezTo>
                    <a:pt x="445001" y="10230412"/>
                    <a:pt x="596009" y="10227873"/>
                    <a:pt x="739465" y="10230412"/>
                  </a:cubicBezTo>
                  <a:cubicBezTo>
                    <a:pt x="973526" y="10234223"/>
                    <a:pt x="1207587" y="10236762"/>
                    <a:pt x="1441648" y="10235492"/>
                  </a:cubicBezTo>
                  <a:cubicBezTo>
                    <a:pt x="1592656" y="10234223"/>
                    <a:pt x="1736112" y="10236762"/>
                    <a:pt x="1887119" y="10236762"/>
                  </a:cubicBezTo>
                  <a:cubicBezTo>
                    <a:pt x="2106080" y="10236762"/>
                    <a:pt x="2325040" y="10235492"/>
                    <a:pt x="2544000" y="10236762"/>
                  </a:cubicBezTo>
                  <a:cubicBezTo>
                    <a:pt x="2868666" y="10238032"/>
                    <a:pt x="6432433" y="10227873"/>
                    <a:pt x="6764649" y="10230412"/>
                  </a:cubicBezTo>
                  <a:cubicBezTo>
                    <a:pt x="6908106" y="10231682"/>
                    <a:pt x="7051563" y="10232952"/>
                    <a:pt x="7187469" y="10232952"/>
                  </a:cubicBezTo>
                  <a:cubicBezTo>
                    <a:pt x="7436631" y="10235492"/>
                    <a:pt x="7678242" y="10231682"/>
                    <a:pt x="7927404" y="10235492"/>
                  </a:cubicBezTo>
                  <a:cubicBezTo>
                    <a:pt x="8131264" y="10238032"/>
                    <a:pt x="8335123" y="10238032"/>
                    <a:pt x="8538983" y="10240573"/>
                  </a:cubicBezTo>
                  <a:cubicBezTo>
                    <a:pt x="8840997" y="10244382"/>
                    <a:pt x="9143011" y="10246923"/>
                    <a:pt x="9445026" y="10248192"/>
                  </a:cubicBezTo>
                  <a:cubicBezTo>
                    <a:pt x="9558281" y="10248192"/>
                    <a:pt x="9589186" y="10246923"/>
                    <a:pt x="9609506" y="10246923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176086" y="2360730"/>
            <a:ext cx="3353666" cy="5874256"/>
          </a:xfrm>
          <a:custGeom>
            <a:avLst/>
            <a:gdLst/>
            <a:ahLst/>
            <a:cxnLst/>
            <a:rect r="r" b="b" t="t" l="l"/>
            <a:pathLst>
              <a:path h="5874256" w="3353666">
                <a:moveTo>
                  <a:pt x="0" y="0"/>
                </a:moveTo>
                <a:lnTo>
                  <a:pt x="3353666" y="0"/>
                </a:lnTo>
                <a:lnTo>
                  <a:pt x="3353666" y="5874257"/>
                </a:lnTo>
                <a:lnTo>
                  <a:pt x="0" y="5874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951155"/>
            <a:ext cx="8115300" cy="743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50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___________ a microscope in the school lab?</a:t>
            </a:r>
          </a:p>
          <a:p>
            <a:pPr algn="l">
              <a:lnSpc>
                <a:spcPts val="14850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yes, ________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09721" y="-1281208"/>
            <a:ext cx="11380032" cy="12134998"/>
            <a:chOff x="0" y="0"/>
            <a:chExt cx="9627286" cy="1026597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9604426" cy="10238032"/>
            </a:xfrm>
            <a:custGeom>
              <a:avLst/>
              <a:gdLst/>
              <a:ahLst/>
              <a:cxnLst/>
              <a:rect r="r" b="b" t="t" l="l"/>
              <a:pathLst>
                <a:path h="10238032" w="9604426">
                  <a:moveTo>
                    <a:pt x="9604426" y="10238032"/>
                  </a:moveTo>
                  <a:lnTo>
                    <a:pt x="0" y="10230413"/>
                  </a:lnTo>
                  <a:lnTo>
                    <a:pt x="0" y="3564044"/>
                  </a:lnTo>
                  <a:lnTo>
                    <a:pt x="17780" y="19050"/>
                  </a:lnTo>
                  <a:lnTo>
                    <a:pt x="4787587" y="0"/>
                  </a:lnTo>
                  <a:lnTo>
                    <a:pt x="958537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9633636" cy="10264702"/>
            </a:xfrm>
            <a:custGeom>
              <a:avLst/>
              <a:gdLst/>
              <a:ahLst/>
              <a:cxnLst/>
              <a:rect r="r" b="b" t="t" l="l"/>
              <a:pathLst>
                <a:path h="10264702" w="9633636">
                  <a:moveTo>
                    <a:pt x="9599346" y="21590"/>
                  </a:moveTo>
                  <a:cubicBezTo>
                    <a:pt x="9600616" y="34290"/>
                    <a:pt x="9600616" y="44450"/>
                    <a:pt x="9601886" y="54610"/>
                  </a:cubicBezTo>
                  <a:cubicBezTo>
                    <a:pt x="9604426" y="221216"/>
                    <a:pt x="9605696" y="448418"/>
                    <a:pt x="9608236" y="667505"/>
                  </a:cubicBezTo>
                  <a:cubicBezTo>
                    <a:pt x="9608236" y="983964"/>
                    <a:pt x="9620936" y="7223894"/>
                    <a:pt x="9627286" y="7540353"/>
                  </a:cubicBezTo>
                  <a:cubicBezTo>
                    <a:pt x="9633636" y="8019099"/>
                    <a:pt x="9629826" y="8505959"/>
                    <a:pt x="9629826" y="8984705"/>
                  </a:cubicBezTo>
                  <a:cubicBezTo>
                    <a:pt x="9629826" y="9406651"/>
                    <a:pt x="9631096" y="9796139"/>
                    <a:pt x="9632366" y="10203742"/>
                  </a:cubicBezTo>
                  <a:cubicBezTo>
                    <a:pt x="9632366" y="10225332"/>
                    <a:pt x="9632366" y="10239302"/>
                    <a:pt x="9632366" y="10263432"/>
                  </a:cubicBezTo>
                  <a:cubicBezTo>
                    <a:pt x="9609506" y="10263432"/>
                    <a:pt x="9589186" y="10264702"/>
                    <a:pt x="9543180" y="10263432"/>
                  </a:cubicBezTo>
                  <a:cubicBezTo>
                    <a:pt x="9052407" y="10258352"/>
                    <a:pt x="8554083" y="10264702"/>
                    <a:pt x="8063310" y="10259623"/>
                  </a:cubicBezTo>
                  <a:cubicBezTo>
                    <a:pt x="7768846" y="10255812"/>
                    <a:pt x="7481933" y="10258352"/>
                    <a:pt x="7187469" y="10255812"/>
                  </a:cubicBezTo>
                  <a:cubicBezTo>
                    <a:pt x="7051563" y="10254542"/>
                    <a:pt x="6915656" y="10253273"/>
                    <a:pt x="6779750" y="10252002"/>
                  </a:cubicBezTo>
                  <a:cubicBezTo>
                    <a:pt x="6696696" y="10252002"/>
                    <a:pt x="6621192" y="10253273"/>
                    <a:pt x="6538138" y="10253273"/>
                  </a:cubicBezTo>
                  <a:cubicBezTo>
                    <a:pt x="6326728" y="10252002"/>
                    <a:pt x="5745351" y="10253273"/>
                    <a:pt x="5533941" y="10252002"/>
                  </a:cubicBezTo>
                  <a:cubicBezTo>
                    <a:pt x="5382934" y="10250732"/>
                    <a:pt x="2362792" y="10259623"/>
                    <a:pt x="2211785" y="10258352"/>
                  </a:cubicBezTo>
                  <a:cubicBezTo>
                    <a:pt x="2174033" y="10258352"/>
                    <a:pt x="2128731" y="10259623"/>
                    <a:pt x="2090979" y="10259623"/>
                  </a:cubicBezTo>
                  <a:cubicBezTo>
                    <a:pt x="2000375" y="10259623"/>
                    <a:pt x="1917321" y="10260892"/>
                    <a:pt x="1826716" y="10260892"/>
                  </a:cubicBezTo>
                  <a:cubicBezTo>
                    <a:pt x="1600206" y="10260892"/>
                    <a:pt x="1381245" y="10259623"/>
                    <a:pt x="1154735" y="10258352"/>
                  </a:cubicBezTo>
                  <a:cubicBezTo>
                    <a:pt x="1018828" y="10257082"/>
                    <a:pt x="882922" y="10255812"/>
                    <a:pt x="754566" y="10254542"/>
                  </a:cubicBezTo>
                  <a:cubicBezTo>
                    <a:pt x="512955" y="10253273"/>
                    <a:pt x="271343" y="10252002"/>
                    <a:pt x="48260" y="10252002"/>
                  </a:cubicBezTo>
                  <a:cubicBezTo>
                    <a:pt x="38100" y="10252002"/>
                    <a:pt x="29210" y="10252002"/>
                    <a:pt x="19050" y="10250732"/>
                  </a:cubicBezTo>
                  <a:cubicBezTo>
                    <a:pt x="10160" y="10249462"/>
                    <a:pt x="5080" y="10243112"/>
                    <a:pt x="7620" y="10234223"/>
                  </a:cubicBezTo>
                  <a:cubicBezTo>
                    <a:pt x="16510" y="10201857"/>
                    <a:pt x="12700" y="9998998"/>
                    <a:pt x="11430" y="9788025"/>
                  </a:cubicBezTo>
                  <a:cubicBezTo>
                    <a:pt x="10160" y="9357965"/>
                    <a:pt x="6350" y="8936019"/>
                    <a:pt x="7620" y="8505959"/>
                  </a:cubicBezTo>
                  <a:cubicBezTo>
                    <a:pt x="5080" y="7970413"/>
                    <a:pt x="0" y="1340995"/>
                    <a:pt x="7620" y="797334"/>
                  </a:cubicBezTo>
                  <a:cubicBezTo>
                    <a:pt x="8890" y="691848"/>
                    <a:pt x="7620" y="578247"/>
                    <a:pt x="8890" y="472760"/>
                  </a:cubicBezTo>
                  <a:cubicBezTo>
                    <a:pt x="10160" y="302360"/>
                    <a:pt x="12700" y="11573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2584" y="30480"/>
                    <a:pt x="203390" y="29210"/>
                  </a:cubicBezTo>
                  <a:cubicBezTo>
                    <a:pt x="407250" y="25400"/>
                    <a:pt x="611109" y="22860"/>
                    <a:pt x="822519" y="20320"/>
                  </a:cubicBezTo>
                  <a:cubicBezTo>
                    <a:pt x="965976" y="17780"/>
                    <a:pt x="1109433" y="16510"/>
                    <a:pt x="1245339" y="13970"/>
                  </a:cubicBezTo>
                  <a:cubicBezTo>
                    <a:pt x="1381245" y="11430"/>
                    <a:pt x="1524702" y="8890"/>
                    <a:pt x="1660609" y="8890"/>
                  </a:cubicBezTo>
                  <a:cubicBezTo>
                    <a:pt x="1811616" y="7620"/>
                    <a:pt x="1962623" y="10160"/>
                    <a:pt x="2113630" y="8890"/>
                  </a:cubicBezTo>
                  <a:cubicBezTo>
                    <a:pt x="2302389" y="8890"/>
                    <a:pt x="5722700" y="6350"/>
                    <a:pt x="5911459" y="5080"/>
                  </a:cubicBezTo>
                  <a:cubicBezTo>
                    <a:pt x="6092667" y="3810"/>
                    <a:pt x="6273876" y="2540"/>
                    <a:pt x="6462635" y="2540"/>
                  </a:cubicBezTo>
                  <a:cubicBezTo>
                    <a:pt x="6772199" y="1270"/>
                    <a:pt x="7074214" y="0"/>
                    <a:pt x="7383778" y="0"/>
                  </a:cubicBezTo>
                  <a:cubicBezTo>
                    <a:pt x="7512135" y="0"/>
                    <a:pt x="7648041" y="2540"/>
                    <a:pt x="7776397" y="2540"/>
                  </a:cubicBezTo>
                  <a:cubicBezTo>
                    <a:pt x="8131264" y="3810"/>
                    <a:pt x="8493680" y="5080"/>
                    <a:pt x="8848548" y="7620"/>
                  </a:cubicBezTo>
                  <a:cubicBezTo>
                    <a:pt x="9037306" y="8890"/>
                    <a:pt x="9226065" y="12700"/>
                    <a:pt x="9414824" y="16510"/>
                  </a:cubicBezTo>
                  <a:cubicBezTo>
                    <a:pt x="9460126" y="16510"/>
                    <a:pt x="9505428" y="16510"/>
                    <a:pt x="9543180" y="16510"/>
                  </a:cubicBezTo>
                  <a:cubicBezTo>
                    <a:pt x="9580296" y="17780"/>
                    <a:pt x="9589186" y="20320"/>
                    <a:pt x="9599346" y="21590"/>
                  </a:cubicBezTo>
                  <a:close/>
                  <a:moveTo>
                    <a:pt x="9609506" y="10246923"/>
                  </a:moveTo>
                  <a:cubicBezTo>
                    <a:pt x="9610776" y="10230412"/>
                    <a:pt x="9612046" y="10217712"/>
                    <a:pt x="9612046" y="10205012"/>
                  </a:cubicBezTo>
                  <a:cubicBezTo>
                    <a:pt x="9610776" y="9755568"/>
                    <a:pt x="9609506" y="9325508"/>
                    <a:pt x="9609506" y="8862991"/>
                  </a:cubicBezTo>
                  <a:cubicBezTo>
                    <a:pt x="9609506" y="8652018"/>
                    <a:pt x="9612046" y="8441045"/>
                    <a:pt x="9610776" y="8230071"/>
                  </a:cubicBezTo>
                  <a:cubicBezTo>
                    <a:pt x="9610776" y="8035327"/>
                    <a:pt x="9609506" y="7832468"/>
                    <a:pt x="9608236" y="7637725"/>
                  </a:cubicBezTo>
                  <a:cubicBezTo>
                    <a:pt x="9603156" y="7337494"/>
                    <a:pt x="9591726" y="1121908"/>
                    <a:pt x="9591726" y="821677"/>
                  </a:cubicBezTo>
                  <a:cubicBezTo>
                    <a:pt x="9589186" y="570133"/>
                    <a:pt x="9586646" y="310474"/>
                    <a:pt x="9584106" y="63500"/>
                  </a:cubicBezTo>
                  <a:cubicBezTo>
                    <a:pt x="9582836" y="44450"/>
                    <a:pt x="9581566" y="43180"/>
                    <a:pt x="9520529" y="41910"/>
                  </a:cubicBezTo>
                  <a:cubicBezTo>
                    <a:pt x="9497878" y="41910"/>
                    <a:pt x="9482777" y="41910"/>
                    <a:pt x="9460126" y="40640"/>
                  </a:cubicBezTo>
                  <a:cubicBezTo>
                    <a:pt x="9271368" y="36830"/>
                    <a:pt x="9075058" y="31750"/>
                    <a:pt x="8886299" y="30480"/>
                  </a:cubicBezTo>
                  <a:cubicBezTo>
                    <a:pt x="8425728" y="26670"/>
                    <a:pt x="7957606" y="25400"/>
                    <a:pt x="7497034" y="22860"/>
                  </a:cubicBezTo>
                  <a:cubicBezTo>
                    <a:pt x="7429081" y="22860"/>
                    <a:pt x="7353578" y="22860"/>
                    <a:pt x="7285624" y="22860"/>
                  </a:cubicBezTo>
                  <a:cubicBezTo>
                    <a:pt x="7172369" y="22860"/>
                    <a:pt x="7059113" y="22860"/>
                    <a:pt x="6953408" y="22860"/>
                  </a:cubicBezTo>
                  <a:cubicBezTo>
                    <a:pt x="6711797" y="22860"/>
                    <a:pt x="6470185" y="22860"/>
                    <a:pt x="6236125" y="24130"/>
                  </a:cubicBezTo>
                  <a:cubicBezTo>
                    <a:pt x="6032265" y="25400"/>
                    <a:pt x="2596853" y="29210"/>
                    <a:pt x="2392993" y="29210"/>
                  </a:cubicBezTo>
                  <a:cubicBezTo>
                    <a:pt x="2060778" y="29210"/>
                    <a:pt x="1728562" y="26670"/>
                    <a:pt x="1396346" y="33020"/>
                  </a:cubicBezTo>
                  <a:cubicBezTo>
                    <a:pt x="1222688" y="36830"/>
                    <a:pt x="1056580" y="36830"/>
                    <a:pt x="890472" y="38100"/>
                  </a:cubicBezTo>
                  <a:cubicBezTo>
                    <a:pt x="603559" y="41910"/>
                    <a:pt x="316645" y="45720"/>
                    <a:pt x="49530" y="50800"/>
                  </a:cubicBezTo>
                  <a:cubicBezTo>
                    <a:pt x="36830" y="50800"/>
                    <a:pt x="34290" y="53340"/>
                    <a:pt x="33020" y="91387"/>
                  </a:cubicBezTo>
                  <a:cubicBezTo>
                    <a:pt x="31750" y="237445"/>
                    <a:pt x="31750" y="383503"/>
                    <a:pt x="30480" y="529561"/>
                  </a:cubicBezTo>
                  <a:cubicBezTo>
                    <a:pt x="29210" y="772991"/>
                    <a:pt x="26670" y="1008307"/>
                    <a:pt x="25400" y="1251738"/>
                  </a:cubicBezTo>
                  <a:cubicBezTo>
                    <a:pt x="20320" y="1511397"/>
                    <a:pt x="26670" y="7856812"/>
                    <a:pt x="29210" y="8116470"/>
                  </a:cubicBezTo>
                  <a:cubicBezTo>
                    <a:pt x="29210" y="8392358"/>
                    <a:pt x="29210" y="8676360"/>
                    <a:pt x="30480" y="8952248"/>
                  </a:cubicBezTo>
                  <a:cubicBezTo>
                    <a:pt x="30480" y="9155107"/>
                    <a:pt x="33020" y="9357965"/>
                    <a:pt x="33020" y="9560824"/>
                  </a:cubicBezTo>
                  <a:cubicBezTo>
                    <a:pt x="33020" y="9779911"/>
                    <a:pt x="33020" y="9998998"/>
                    <a:pt x="31750" y="10205012"/>
                  </a:cubicBezTo>
                  <a:cubicBezTo>
                    <a:pt x="31750" y="10208823"/>
                    <a:pt x="31750" y="10211362"/>
                    <a:pt x="31750" y="10215173"/>
                  </a:cubicBezTo>
                  <a:cubicBezTo>
                    <a:pt x="31750" y="10225332"/>
                    <a:pt x="35560" y="10229142"/>
                    <a:pt x="44450" y="10229142"/>
                  </a:cubicBezTo>
                  <a:cubicBezTo>
                    <a:pt x="97685" y="10229142"/>
                    <a:pt x="203390" y="10230412"/>
                    <a:pt x="301545" y="10230412"/>
                  </a:cubicBezTo>
                  <a:cubicBezTo>
                    <a:pt x="445001" y="10230412"/>
                    <a:pt x="596009" y="10227873"/>
                    <a:pt x="739465" y="10230412"/>
                  </a:cubicBezTo>
                  <a:cubicBezTo>
                    <a:pt x="973526" y="10234223"/>
                    <a:pt x="1207587" y="10236762"/>
                    <a:pt x="1441648" y="10235492"/>
                  </a:cubicBezTo>
                  <a:cubicBezTo>
                    <a:pt x="1592656" y="10234223"/>
                    <a:pt x="1736112" y="10236762"/>
                    <a:pt x="1887119" y="10236762"/>
                  </a:cubicBezTo>
                  <a:cubicBezTo>
                    <a:pt x="2106080" y="10236762"/>
                    <a:pt x="2325040" y="10235492"/>
                    <a:pt x="2544000" y="10236762"/>
                  </a:cubicBezTo>
                  <a:cubicBezTo>
                    <a:pt x="2868666" y="10238032"/>
                    <a:pt x="6432433" y="10227873"/>
                    <a:pt x="6764649" y="10230412"/>
                  </a:cubicBezTo>
                  <a:cubicBezTo>
                    <a:pt x="6908106" y="10231682"/>
                    <a:pt x="7051563" y="10232952"/>
                    <a:pt x="7187469" y="10232952"/>
                  </a:cubicBezTo>
                  <a:cubicBezTo>
                    <a:pt x="7436631" y="10235492"/>
                    <a:pt x="7678242" y="10231682"/>
                    <a:pt x="7927404" y="10235492"/>
                  </a:cubicBezTo>
                  <a:cubicBezTo>
                    <a:pt x="8131264" y="10238032"/>
                    <a:pt x="8335123" y="10238032"/>
                    <a:pt x="8538983" y="10240573"/>
                  </a:cubicBezTo>
                  <a:cubicBezTo>
                    <a:pt x="8840997" y="10244382"/>
                    <a:pt x="9143011" y="10246923"/>
                    <a:pt x="9445026" y="10248192"/>
                  </a:cubicBezTo>
                  <a:cubicBezTo>
                    <a:pt x="9558281" y="10248192"/>
                    <a:pt x="9589186" y="10246923"/>
                    <a:pt x="9609506" y="10246923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2176086" y="2360730"/>
            <a:ext cx="3353666" cy="5874256"/>
          </a:xfrm>
          <a:custGeom>
            <a:avLst/>
            <a:gdLst/>
            <a:ahLst/>
            <a:cxnLst/>
            <a:rect r="r" b="b" t="t" l="l"/>
            <a:pathLst>
              <a:path h="5874256" w="3353666">
                <a:moveTo>
                  <a:pt x="0" y="0"/>
                </a:moveTo>
                <a:lnTo>
                  <a:pt x="3353666" y="0"/>
                </a:lnTo>
                <a:lnTo>
                  <a:pt x="3353666" y="5874257"/>
                </a:lnTo>
                <a:lnTo>
                  <a:pt x="0" y="5874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951155"/>
            <a:ext cx="8115300" cy="7439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50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___________ a microscope in the school lab?</a:t>
            </a:r>
          </a:p>
          <a:p>
            <a:pPr algn="l">
              <a:lnSpc>
                <a:spcPts val="14850"/>
              </a:lnSpc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yes, ________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179368"/>
            <a:ext cx="623130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E95A6A"/>
                </a:solidFill>
                <a:latin typeface="Bobby Jones"/>
                <a:ea typeface="Bobby Jones"/>
                <a:cs typeface="Bobby Jones"/>
                <a:sym typeface="Bobby Jones"/>
              </a:rPr>
              <a:t>is there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50592" y="7858125"/>
            <a:ext cx="525475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E95A6A"/>
                </a:solidFill>
                <a:latin typeface="Bobby Jones"/>
                <a:ea typeface="Bobby Jones"/>
                <a:cs typeface="Bobby Jones"/>
                <a:sym typeface="Bobby Jones"/>
              </a:rPr>
              <a:t>there is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2933" y="579986"/>
            <a:ext cx="16942135" cy="9127028"/>
            <a:chOff x="0" y="0"/>
            <a:chExt cx="12332356" cy="66436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12309496" cy="6615719"/>
            </a:xfrm>
            <a:custGeom>
              <a:avLst/>
              <a:gdLst/>
              <a:ahLst/>
              <a:cxnLst/>
              <a:rect r="r" b="b" t="t" l="l"/>
              <a:pathLst>
                <a:path h="6615719" w="12309496">
                  <a:moveTo>
                    <a:pt x="12309496" y="6615719"/>
                  </a:moveTo>
                  <a:lnTo>
                    <a:pt x="0" y="6608098"/>
                  </a:lnTo>
                  <a:lnTo>
                    <a:pt x="0" y="2307731"/>
                  </a:lnTo>
                  <a:lnTo>
                    <a:pt x="17780" y="19050"/>
                  </a:lnTo>
                  <a:lnTo>
                    <a:pt x="6136644" y="0"/>
                  </a:lnTo>
                  <a:lnTo>
                    <a:pt x="122904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12338706" cy="6642388"/>
            </a:xfrm>
            <a:custGeom>
              <a:avLst/>
              <a:gdLst/>
              <a:ahLst/>
              <a:cxnLst/>
              <a:rect r="r" b="b" t="t" l="l"/>
              <a:pathLst>
                <a:path h="6642388" w="12338706">
                  <a:moveTo>
                    <a:pt x="12304416" y="21590"/>
                  </a:moveTo>
                  <a:cubicBezTo>
                    <a:pt x="12305686" y="34290"/>
                    <a:pt x="12305686" y="44450"/>
                    <a:pt x="12306956" y="54610"/>
                  </a:cubicBezTo>
                  <a:cubicBezTo>
                    <a:pt x="12309496" y="165168"/>
                    <a:pt x="12310766" y="311193"/>
                    <a:pt x="12313306" y="452002"/>
                  </a:cubicBezTo>
                  <a:cubicBezTo>
                    <a:pt x="12313306" y="655393"/>
                    <a:pt x="12326006" y="4665843"/>
                    <a:pt x="12332356" y="4869234"/>
                  </a:cubicBezTo>
                  <a:cubicBezTo>
                    <a:pt x="12338706" y="5176928"/>
                    <a:pt x="12334896" y="5489837"/>
                    <a:pt x="12334896" y="5797531"/>
                  </a:cubicBezTo>
                  <a:cubicBezTo>
                    <a:pt x="12334896" y="6068719"/>
                    <a:pt x="12336166" y="6319046"/>
                    <a:pt x="12337436" y="6581429"/>
                  </a:cubicBezTo>
                  <a:cubicBezTo>
                    <a:pt x="12337436" y="6603019"/>
                    <a:pt x="12337436" y="6616988"/>
                    <a:pt x="12337436" y="6641119"/>
                  </a:cubicBezTo>
                  <a:cubicBezTo>
                    <a:pt x="12314576" y="6641119"/>
                    <a:pt x="12294256" y="6642388"/>
                    <a:pt x="12239476" y="6641119"/>
                  </a:cubicBezTo>
                  <a:cubicBezTo>
                    <a:pt x="11609259" y="6636038"/>
                    <a:pt x="10969347" y="6642388"/>
                    <a:pt x="10339130" y="6637308"/>
                  </a:cubicBezTo>
                  <a:cubicBezTo>
                    <a:pt x="9961000" y="6633498"/>
                    <a:pt x="9592567" y="6636038"/>
                    <a:pt x="9214436" y="6633498"/>
                  </a:cubicBezTo>
                  <a:cubicBezTo>
                    <a:pt x="9039914" y="6632229"/>
                    <a:pt x="8865393" y="6630958"/>
                    <a:pt x="8690871" y="6629688"/>
                  </a:cubicBezTo>
                  <a:cubicBezTo>
                    <a:pt x="8584220" y="6629688"/>
                    <a:pt x="8487263" y="6630958"/>
                    <a:pt x="8380610" y="6630958"/>
                  </a:cubicBezTo>
                  <a:cubicBezTo>
                    <a:pt x="8109133" y="6629688"/>
                    <a:pt x="7362569" y="6630958"/>
                    <a:pt x="7091091" y="6629688"/>
                  </a:cubicBezTo>
                  <a:cubicBezTo>
                    <a:pt x="6897178" y="6628419"/>
                    <a:pt x="3018922" y="6637308"/>
                    <a:pt x="2825009" y="6636038"/>
                  </a:cubicBezTo>
                  <a:cubicBezTo>
                    <a:pt x="2776531" y="6636038"/>
                    <a:pt x="2718357" y="6637308"/>
                    <a:pt x="2669879" y="6637308"/>
                  </a:cubicBezTo>
                  <a:cubicBezTo>
                    <a:pt x="2553531" y="6637308"/>
                    <a:pt x="2446879" y="6638579"/>
                    <a:pt x="2330531" y="6638579"/>
                  </a:cubicBezTo>
                  <a:cubicBezTo>
                    <a:pt x="2039662" y="6638579"/>
                    <a:pt x="1758489" y="6637308"/>
                    <a:pt x="1467619" y="6636038"/>
                  </a:cubicBezTo>
                  <a:cubicBezTo>
                    <a:pt x="1293098" y="6634769"/>
                    <a:pt x="1118576" y="6633498"/>
                    <a:pt x="953750" y="6632229"/>
                  </a:cubicBezTo>
                  <a:cubicBezTo>
                    <a:pt x="643490" y="6630958"/>
                    <a:pt x="333229" y="6629688"/>
                    <a:pt x="48260" y="6629688"/>
                  </a:cubicBezTo>
                  <a:cubicBezTo>
                    <a:pt x="38100" y="6629688"/>
                    <a:pt x="29210" y="6629688"/>
                    <a:pt x="19050" y="6628419"/>
                  </a:cubicBezTo>
                  <a:cubicBezTo>
                    <a:pt x="10160" y="6627148"/>
                    <a:pt x="5080" y="6620798"/>
                    <a:pt x="7620" y="6611908"/>
                  </a:cubicBezTo>
                  <a:cubicBezTo>
                    <a:pt x="16510" y="6579804"/>
                    <a:pt x="12700" y="6449425"/>
                    <a:pt x="11430" y="6313831"/>
                  </a:cubicBezTo>
                  <a:cubicBezTo>
                    <a:pt x="10160" y="6037428"/>
                    <a:pt x="6350" y="5766240"/>
                    <a:pt x="7620" y="5489837"/>
                  </a:cubicBezTo>
                  <a:cubicBezTo>
                    <a:pt x="5080" y="5145637"/>
                    <a:pt x="0" y="884859"/>
                    <a:pt x="7620" y="535444"/>
                  </a:cubicBezTo>
                  <a:cubicBezTo>
                    <a:pt x="8890" y="467647"/>
                    <a:pt x="7620" y="394635"/>
                    <a:pt x="8890" y="326838"/>
                  </a:cubicBezTo>
                  <a:cubicBezTo>
                    <a:pt x="10160" y="217320"/>
                    <a:pt x="12700" y="973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0839" y="30480"/>
                    <a:pt x="245969" y="29210"/>
                  </a:cubicBezTo>
                  <a:cubicBezTo>
                    <a:pt x="507751" y="25400"/>
                    <a:pt x="769533" y="22860"/>
                    <a:pt x="1041011" y="20320"/>
                  </a:cubicBezTo>
                  <a:cubicBezTo>
                    <a:pt x="1225228" y="17780"/>
                    <a:pt x="1409446" y="16510"/>
                    <a:pt x="1583967" y="13970"/>
                  </a:cubicBezTo>
                  <a:cubicBezTo>
                    <a:pt x="1758489" y="11430"/>
                    <a:pt x="1942706" y="8890"/>
                    <a:pt x="2117228" y="8890"/>
                  </a:cubicBezTo>
                  <a:cubicBezTo>
                    <a:pt x="2311140" y="7620"/>
                    <a:pt x="2505053" y="10160"/>
                    <a:pt x="2698966" y="8890"/>
                  </a:cubicBezTo>
                  <a:cubicBezTo>
                    <a:pt x="2941357" y="8890"/>
                    <a:pt x="7333482" y="6350"/>
                    <a:pt x="7575873" y="5080"/>
                  </a:cubicBezTo>
                  <a:cubicBezTo>
                    <a:pt x="7808568" y="3810"/>
                    <a:pt x="8041264" y="2540"/>
                    <a:pt x="8283655" y="2540"/>
                  </a:cubicBezTo>
                  <a:cubicBezTo>
                    <a:pt x="8681176" y="1270"/>
                    <a:pt x="9069002" y="0"/>
                    <a:pt x="9466523" y="0"/>
                  </a:cubicBezTo>
                  <a:cubicBezTo>
                    <a:pt x="9631349" y="0"/>
                    <a:pt x="9805870" y="2540"/>
                    <a:pt x="9970695" y="2540"/>
                  </a:cubicBezTo>
                  <a:cubicBezTo>
                    <a:pt x="10426392" y="3810"/>
                    <a:pt x="10891782" y="5080"/>
                    <a:pt x="11347477" y="7620"/>
                  </a:cubicBezTo>
                  <a:cubicBezTo>
                    <a:pt x="11589868" y="8890"/>
                    <a:pt x="11832259" y="12700"/>
                    <a:pt x="12074650" y="16510"/>
                  </a:cubicBezTo>
                  <a:cubicBezTo>
                    <a:pt x="12132824" y="16510"/>
                    <a:pt x="12190999" y="16510"/>
                    <a:pt x="12239476" y="16510"/>
                  </a:cubicBezTo>
                  <a:cubicBezTo>
                    <a:pt x="12285366" y="17780"/>
                    <a:pt x="12294256" y="20320"/>
                    <a:pt x="12304416" y="21590"/>
                  </a:cubicBezTo>
                  <a:close/>
                  <a:moveTo>
                    <a:pt x="12314576" y="6624608"/>
                  </a:moveTo>
                  <a:cubicBezTo>
                    <a:pt x="12315846" y="6608098"/>
                    <a:pt x="12317116" y="6595398"/>
                    <a:pt x="12317116" y="6582698"/>
                  </a:cubicBezTo>
                  <a:cubicBezTo>
                    <a:pt x="12315846" y="6292971"/>
                    <a:pt x="12314576" y="6016568"/>
                    <a:pt x="12314576" y="5719304"/>
                  </a:cubicBezTo>
                  <a:cubicBezTo>
                    <a:pt x="12314576" y="5583710"/>
                    <a:pt x="12317116" y="5448116"/>
                    <a:pt x="12315846" y="5312522"/>
                  </a:cubicBezTo>
                  <a:cubicBezTo>
                    <a:pt x="12315846" y="5187358"/>
                    <a:pt x="12314576" y="5056979"/>
                    <a:pt x="12313306" y="4931816"/>
                  </a:cubicBezTo>
                  <a:cubicBezTo>
                    <a:pt x="12308226" y="4738855"/>
                    <a:pt x="12296796" y="744050"/>
                    <a:pt x="12296796" y="551089"/>
                  </a:cubicBezTo>
                  <a:cubicBezTo>
                    <a:pt x="12294256" y="389420"/>
                    <a:pt x="12291716" y="222535"/>
                    <a:pt x="12289176" y="63500"/>
                  </a:cubicBezTo>
                  <a:cubicBezTo>
                    <a:pt x="12287906" y="44450"/>
                    <a:pt x="12286636" y="43180"/>
                    <a:pt x="12210389" y="41910"/>
                  </a:cubicBezTo>
                  <a:cubicBezTo>
                    <a:pt x="12181302" y="41910"/>
                    <a:pt x="12161911" y="41910"/>
                    <a:pt x="12132824" y="40640"/>
                  </a:cubicBezTo>
                  <a:cubicBezTo>
                    <a:pt x="11890433" y="36830"/>
                    <a:pt x="11638346" y="31750"/>
                    <a:pt x="11395955" y="30480"/>
                  </a:cubicBezTo>
                  <a:cubicBezTo>
                    <a:pt x="10804521" y="26670"/>
                    <a:pt x="10203392" y="25400"/>
                    <a:pt x="9611958" y="22860"/>
                  </a:cubicBezTo>
                  <a:cubicBezTo>
                    <a:pt x="9524697" y="22860"/>
                    <a:pt x="9427741" y="22860"/>
                    <a:pt x="9340480" y="22860"/>
                  </a:cubicBezTo>
                  <a:cubicBezTo>
                    <a:pt x="9195045" y="22860"/>
                    <a:pt x="9049611" y="22860"/>
                    <a:pt x="8913872" y="22860"/>
                  </a:cubicBezTo>
                  <a:cubicBezTo>
                    <a:pt x="8603611" y="22860"/>
                    <a:pt x="8293351" y="22860"/>
                    <a:pt x="7992786" y="24130"/>
                  </a:cubicBezTo>
                  <a:cubicBezTo>
                    <a:pt x="7731003" y="25400"/>
                    <a:pt x="3319487" y="29210"/>
                    <a:pt x="3057705" y="29210"/>
                  </a:cubicBezTo>
                  <a:cubicBezTo>
                    <a:pt x="2631097" y="29210"/>
                    <a:pt x="2204488" y="26670"/>
                    <a:pt x="1777880" y="33020"/>
                  </a:cubicBezTo>
                  <a:cubicBezTo>
                    <a:pt x="1554880" y="36830"/>
                    <a:pt x="1341576" y="36830"/>
                    <a:pt x="1128272" y="38100"/>
                  </a:cubicBezTo>
                  <a:cubicBezTo>
                    <a:pt x="759838" y="41910"/>
                    <a:pt x="391403" y="45720"/>
                    <a:pt x="49530" y="50800"/>
                  </a:cubicBezTo>
                  <a:cubicBezTo>
                    <a:pt x="36830" y="50800"/>
                    <a:pt x="34290" y="53340"/>
                    <a:pt x="33020" y="81726"/>
                  </a:cubicBezTo>
                  <a:cubicBezTo>
                    <a:pt x="31750" y="175599"/>
                    <a:pt x="31750" y="269471"/>
                    <a:pt x="30480" y="363344"/>
                  </a:cubicBezTo>
                  <a:cubicBezTo>
                    <a:pt x="29210" y="519799"/>
                    <a:pt x="26670" y="671038"/>
                    <a:pt x="25400" y="827493"/>
                  </a:cubicBezTo>
                  <a:cubicBezTo>
                    <a:pt x="20320" y="994377"/>
                    <a:pt x="26670" y="5072625"/>
                    <a:pt x="29210" y="5239510"/>
                  </a:cubicBezTo>
                  <a:cubicBezTo>
                    <a:pt x="29210" y="5416825"/>
                    <a:pt x="29210" y="5599355"/>
                    <a:pt x="30480" y="5776670"/>
                  </a:cubicBezTo>
                  <a:cubicBezTo>
                    <a:pt x="30480" y="5907049"/>
                    <a:pt x="33020" y="6037428"/>
                    <a:pt x="33020" y="6167807"/>
                  </a:cubicBezTo>
                  <a:cubicBezTo>
                    <a:pt x="33020" y="6308616"/>
                    <a:pt x="33020" y="6449425"/>
                    <a:pt x="31750" y="6582698"/>
                  </a:cubicBezTo>
                  <a:cubicBezTo>
                    <a:pt x="31750" y="6586508"/>
                    <a:pt x="31750" y="6589048"/>
                    <a:pt x="31750" y="6592858"/>
                  </a:cubicBezTo>
                  <a:cubicBezTo>
                    <a:pt x="31750" y="6603019"/>
                    <a:pt x="35560" y="6606829"/>
                    <a:pt x="44450" y="6606829"/>
                  </a:cubicBezTo>
                  <a:cubicBezTo>
                    <a:pt x="110230" y="6606829"/>
                    <a:pt x="245969" y="6608098"/>
                    <a:pt x="372012" y="6608098"/>
                  </a:cubicBezTo>
                  <a:cubicBezTo>
                    <a:pt x="556229" y="6608098"/>
                    <a:pt x="750142" y="6605558"/>
                    <a:pt x="934359" y="6608098"/>
                  </a:cubicBezTo>
                  <a:cubicBezTo>
                    <a:pt x="1234924" y="6611908"/>
                    <a:pt x="1535489" y="6614448"/>
                    <a:pt x="1836054" y="6613179"/>
                  </a:cubicBezTo>
                  <a:cubicBezTo>
                    <a:pt x="2029967" y="6611908"/>
                    <a:pt x="2214184" y="6614448"/>
                    <a:pt x="2408097" y="6614448"/>
                  </a:cubicBezTo>
                  <a:cubicBezTo>
                    <a:pt x="2689270" y="6614448"/>
                    <a:pt x="2970444" y="6613179"/>
                    <a:pt x="3251617" y="6614448"/>
                  </a:cubicBezTo>
                  <a:cubicBezTo>
                    <a:pt x="3668530" y="6615719"/>
                    <a:pt x="8244872" y="6605558"/>
                    <a:pt x="8671480" y="6608098"/>
                  </a:cubicBezTo>
                  <a:cubicBezTo>
                    <a:pt x="8855698" y="6609369"/>
                    <a:pt x="9039914" y="6610638"/>
                    <a:pt x="9214436" y="6610638"/>
                  </a:cubicBezTo>
                  <a:cubicBezTo>
                    <a:pt x="9534393" y="6613179"/>
                    <a:pt x="9844653" y="6609369"/>
                    <a:pt x="10164609" y="6613179"/>
                  </a:cubicBezTo>
                  <a:cubicBezTo>
                    <a:pt x="10426392" y="6615719"/>
                    <a:pt x="10688173" y="6615719"/>
                    <a:pt x="10949956" y="6618258"/>
                  </a:cubicBezTo>
                  <a:cubicBezTo>
                    <a:pt x="11337782" y="6622069"/>
                    <a:pt x="11725607" y="6624608"/>
                    <a:pt x="12113433" y="6625879"/>
                  </a:cubicBezTo>
                  <a:cubicBezTo>
                    <a:pt x="12258867" y="6625879"/>
                    <a:pt x="12294256" y="6624608"/>
                    <a:pt x="12314576" y="662460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13712017" y="3341059"/>
            <a:ext cx="3018181" cy="6666666"/>
          </a:xfrm>
          <a:custGeom>
            <a:avLst/>
            <a:gdLst/>
            <a:ahLst/>
            <a:cxnLst/>
            <a:rect r="r" b="b" t="t" l="l"/>
            <a:pathLst>
              <a:path h="6666666" w="3018181">
                <a:moveTo>
                  <a:pt x="3018182" y="0"/>
                </a:moveTo>
                <a:lnTo>
                  <a:pt x="0" y="0"/>
                </a:lnTo>
                <a:lnTo>
                  <a:pt x="0" y="6666665"/>
                </a:lnTo>
                <a:lnTo>
                  <a:pt x="3018182" y="6666665"/>
                </a:lnTo>
                <a:lnTo>
                  <a:pt x="30181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84619" y="7065882"/>
            <a:ext cx="7359381" cy="3688890"/>
          </a:xfrm>
          <a:custGeom>
            <a:avLst/>
            <a:gdLst/>
            <a:ahLst/>
            <a:cxnLst/>
            <a:rect r="r" b="b" t="t" l="l"/>
            <a:pathLst>
              <a:path h="3688890" w="7359381">
                <a:moveTo>
                  <a:pt x="0" y="0"/>
                </a:moveTo>
                <a:lnTo>
                  <a:pt x="7359381" y="0"/>
                </a:lnTo>
                <a:lnTo>
                  <a:pt x="7359381" y="3688890"/>
                </a:lnTo>
                <a:lnTo>
                  <a:pt x="0" y="3688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42493" y="6419664"/>
            <a:ext cx="1370388" cy="1674918"/>
          </a:xfrm>
          <a:custGeom>
            <a:avLst/>
            <a:gdLst/>
            <a:ahLst/>
            <a:cxnLst/>
            <a:rect r="r" b="b" t="t" l="l"/>
            <a:pathLst>
              <a:path h="1674918" w="1370388">
                <a:moveTo>
                  <a:pt x="0" y="0"/>
                </a:moveTo>
                <a:lnTo>
                  <a:pt x="1370388" y="0"/>
                </a:lnTo>
                <a:lnTo>
                  <a:pt x="1370388" y="1674918"/>
                </a:lnTo>
                <a:lnTo>
                  <a:pt x="0" y="1674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68791" y="1270449"/>
            <a:ext cx="14493162" cy="2771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 three notebooks on the table 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779116" y="6419664"/>
            <a:ext cx="1370388" cy="1674918"/>
          </a:xfrm>
          <a:custGeom>
            <a:avLst/>
            <a:gdLst/>
            <a:ahLst/>
            <a:cxnLst/>
            <a:rect r="r" b="b" t="t" l="l"/>
            <a:pathLst>
              <a:path h="1674918" w="1370388">
                <a:moveTo>
                  <a:pt x="0" y="0"/>
                </a:moveTo>
                <a:lnTo>
                  <a:pt x="1370388" y="0"/>
                </a:lnTo>
                <a:lnTo>
                  <a:pt x="1370388" y="1674918"/>
                </a:lnTo>
                <a:lnTo>
                  <a:pt x="0" y="1674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16179" y="6419664"/>
            <a:ext cx="1370388" cy="1674918"/>
          </a:xfrm>
          <a:custGeom>
            <a:avLst/>
            <a:gdLst/>
            <a:ahLst/>
            <a:cxnLst/>
            <a:rect r="r" b="b" t="t" l="l"/>
            <a:pathLst>
              <a:path h="1674918" w="1370388">
                <a:moveTo>
                  <a:pt x="0" y="0"/>
                </a:moveTo>
                <a:lnTo>
                  <a:pt x="1370387" y="0"/>
                </a:lnTo>
                <a:lnTo>
                  <a:pt x="1370387" y="1674918"/>
                </a:lnTo>
                <a:lnTo>
                  <a:pt x="0" y="1674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00307" y="1149944"/>
            <a:ext cx="5254759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E95A6A"/>
                </a:solidFill>
                <a:latin typeface="Bobby Jones"/>
                <a:ea typeface="Bobby Jones"/>
                <a:cs typeface="Bobby Jones"/>
                <a:sym typeface="Bobby Jones"/>
              </a:rPr>
              <a:t>there are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2198" y="415786"/>
            <a:ext cx="17603604" cy="9455428"/>
            <a:chOff x="0" y="0"/>
            <a:chExt cx="8082795" cy="43415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8059935" cy="4313574"/>
            </a:xfrm>
            <a:custGeom>
              <a:avLst/>
              <a:gdLst/>
              <a:ahLst/>
              <a:cxnLst/>
              <a:rect r="r" b="b" t="t" l="l"/>
              <a:pathLst>
                <a:path h="4313574" w="8059935">
                  <a:moveTo>
                    <a:pt x="8059935" y="4313574"/>
                  </a:moveTo>
                  <a:lnTo>
                    <a:pt x="0" y="4305954"/>
                  </a:lnTo>
                  <a:lnTo>
                    <a:pt x="0" y="1509287"/>
                  </a:lnTo>
                  <a:lnTo>
                    <a:pt x="17780" y="19050"/>
                  </a:lnTo>
                  <a:lnTo>
                    <a:pt x="4017327" y="0"/>
                  </a:lnTo>
                  <a:lnTo>
                    <a:pt x="804088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8089145" cy="4340244"/>
            </a:xfrm>
            <a:custGeom>
              <a:avLst/>
              <a:gdLst/>
              <a:ahLst/>
              <a:cxnLst/>
              <a:rect r="r" b="b" t="t" l="l"/>
              <a:pathLst>
                <a:path h="4340244" w="8089145">
                  <a:moveTo>
                    <a:pt x="8054855" y="21590"/>
                  </a:moveTo>
                  <a:cubicBezTo>
                    <a:pt x="8056125" y="34290"/>
                    <a:pt x="8056125" y="44450"/>
                    <a:pt x="8057395" y="54610"/>
                  </a:cubicBezTo>
                  <a:cubicBezTo>
                    <a:pt x="8059935" y="129548"/>
                    <a:pt x="8061205" y="223980"/>
                    <a:pt x="8063745" y="315040"/>
                  </a:cubicBezTo>
                  <a:cubicBezTo>
                    <a:pt x="8063745" y="446570"/>
                    <a:pt x="8076445" y="3040087"/>
                    <a:pt x="8082795" y="3171617"/>
                  </a:cubicBezTo>
                  <a:cubicBezTo>
                    <a:pt x="8089145" y="3370600"/>
                    <a:pt x="8085335" y="3572955"/>
                    <a:pt x="8085335" y="3771937"/>
                  </a:cubicBezTo>
                  <a:cubicBezTo>
                    <a:pt x="8085335" y="3947312"/>
                    <a:pt x="8086605" y="4109195"/>
                    <a:pt x="8087875" y="4279284"/>
                  </a:cubicBezTo>
                  <a:cubicBezTo>
                    <a:pt x="8087875" y="4300874"/>
                    <a:pt x="8087875" y="4314844"/>
                    <a:pt x="8087875" y="4338974"/>
                  </a:cubicBezTo>
                  <a:cubicBezTo>
                    <a:pt x="8065015" y="4338974"/>
                    <a:pt x="8044695" y="4340244"/>
                    <a:pt x="8003699" y="4338974"/>
                  </a:cubicBezTo>
                  <a:cubicBezTo>
                    <a:pt x="7592542" y="4333894"/>
                    <a:pt x="7175061" y="4340244"/>
                    <a:pt x="6763904" y="4335164"/>
                  </a:cubicBezTo>
                  <a:cubicBezTo>
                    <a:pt x="6517211" y="4331354"/>
                    <a:pt x="6276843" y="4333894"/>
                    <a:pt x="6030149" y="4331354"/>
                  </a:cubicBezTo>
                  <a:cubicBezTo>
                    <a:pt x="5916290" y="4330084"/>
                    <a:pt x="5802432" y="4328814"/>
                    <a:pt x="5688573" y="4327544"/>
                  </a:cubicBezTo>
                  <a:cubicBezTo>
                    <a:pt x="5618992" y="4327544"/>
                    <a:pt x="5555738" y="4328814"/>
                    <a:pt x="5486157" y="4328814"/>
                  </a:cubicBezTo>
                  <a:cubicBezTo>
                    <a:pt x="5309044" y="4327544"/>
                    <a:pt x="4821982" y="4328814"/>
                    <a:pt x="4644869" y="4327544"/>
                  </a:cubicBezTo>
                  <a:cubicBezTo>
                    <a:pt x="4518359" y="4326274"/>
                    <a:pt x="1988167" y="4335164"/>
                    <a:pt x="1861657" y="4333894"/>
                  </a:cubicBezTo>
                  <a:cubicBezTo>
                    <a:pt x="1830030" y="4333894"/>
                    <a:pt x="1792077" y="4335164"/>
                    <a:pt x="1760449" y="4335164"/>
                  </a:cubicBezTo>
                  <a:cubicBezTo>
                    <a:pt x="1684543" y="4335164"/>
                    <a:pt x="1614963" y="4336434"/>
                    <a:pt x="1539057" y="4336434"/>
                  </a:cubicBezTo>
                  <a:cubicBezTo>
                    <a:pt x="1349293" y="4336434"/>
                    <a:pt x="1165854" y="4335164"/>
                    <a:pt x="976090" y="4333894"/>
                  </a:cubicBezTo>
                  <a:cubicBezTo>
                    <a:pt x="862231" y="4332624"/>
                    <a:pt x="748372" y="4331354"/>
                    <a:pt x="640839" y="4330084"/>
                  </a:cubicBezTo>
                  <a:cubicBezTo>
                    <a:pt x="438424" y="4328814"/>
                    <a:pt x="236008" y="4327544"/>
                    <a:pt x="48260" y="4327544"/>
                  </a:cubicBezTo>
                  <a:cubicBezTo>
                    <a:pt x="38100" y="4327544"/>
                    <a:pt x="29210" y="4327544"/>
                    <a:pt x="19050" y="4326274"/>
                  </a:cubicBezTo>
                  <a:cubicBezTo>
                    <a:pt x="10160" y="4325004"/>
                    <a:pt x="5080" y="4318654"/>
                    <a:pt x="7620" y="4309764"/>
                  </a:cubicBezTo>
                  <a:cubicBezTo>
                    <a:pt x="16510" y="4277825"/>
                    <a:pt x="12700" y="4193510"/>
                    <a:pt x="11430" y="4105823"/>
                  </a:cubicBezTo>
                  <a:cubicBezTo>
                    <a:pt x="10160" y="3927076"/>
                    <a:pt x="6350" y="3751702"/>
                    <a:pt x="7620" y="3572955"/>
                  </a:cubicBezTo>
                  <a:cubicBezTo>
                    <a:pt x="5080" y="3350364"/>
                    <a:pt x="0" y="594964"/>
                    <a:pt x="7620" y="369001"/>
                  </a:cubicBezTo>
                  <a:cubicBezTo>
                    <a:pt x="8890" y="325157"/>
                    <a:pt x="7620" y="277941"/>
                    <a:pt x="8890" y="234098"/>
                  </a:cubicBezTo>
                  <a:cubicBezTo>
                    <a:pt x="10160" y="163273"/>
                    <a:pt x="12700" y="8570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871" y="30480"/>
                    <a:pt x="179079" y="29210"/>
                  </a:cubicBezTo>
                  <a:cubicBezTo>
                    <a:pt x="349867" y="25400"/>
                    <a:pt x="520655" y="22860"/>
                    <a:pt x="697769" y="20320"/>
                  </a:cubicBezTo>
                  <a:cubicBezTo>
                    <a:pt x="817953" y="17780"/>
                    <a:pt x="938137" y="16510"/>
                    <a:pt x="1051996" y="13970"/>
                  </a:cubicBezTo>
                  <a:cubicBezTo>
                    <a:pt x="1165854" y="11430"/>
                    <a:pt x="1286038" y="8890"/>
                    <a:pt x="1399897" y="8890"/>
                  </a:cubicBezTo>
                  <a:cubicBezTo>
                    <a:pt x="1526407" y="7620"/>
                    <a:pt x="1652916" y="10160"/>
                    <a:pt x="1779426" y="8890"/>
                  </a:cubicBezTo>
                  <a:cubicBezTo>
                    <a:pt x="1937563" y="8890"/>
                    <a:pt x="4803005" y="6350"/>
                    <a:pt x="4961143" y="5080"/>
                  </a:cubicBezTo>
                  <a:cubicBezTo>
                    <a:pt x="5112954" y="3810"/>
                    <a:pt x="5264766" y="2540"/>
                    <a:pt x="5422903" y="2540"/>
                  </a:cubicBezTo>
                  <a:cubicBezTo>
                    <a:pt x="5682248" y="1270"/>
                    <a:pt x="5935267" y="0"/>
                    <a:pt x="6194611" y="0"/>
                  </a:cubicBezTo>
                  <a:cubicBezTo>
                    <a:pt x="6302145" y="0"/>
                    <a:pt x="6416003" y="2540"/>
                    <a:pt x="6523536" y="2540"/>
                  </a:cubicBezTo>
                  <a:cubicBezTo>
                    <a:pt x="6820834" y="3810"/>
                    <a:pt x="7124457" y="5080"/>
                    <a:pt x="7421755" y="7620"/>
                  </a:cubicBezTo>
                  <a:cubicBezTo>
                    <a:pt x="7579892" y="8890"/>
                    <a:pt x="7738029" y="12700"/>
                    <a:pt x="7896165" y="16510"/>
                  </a:cubicBezTo>
                  <a:cubicBezTo>
                    <a:pt x="7934118" y="16510"/>
                    <a:pt x="7972072" y="16510"/>
                    <a:pt x="8003699" y="16510"/>
                  </a:cubicBezTo>
                  <a:cubicBezTo>
                    <a:pt x="8035805" y="17780"/>
                    <a:pt x="8044695" y="20320"/>
                    <a:pt x="8054855" y="21590"/>
                  </a:cubicBezTo>
                  <a:close/>
                  <a:moveTo>
                    <a:pt x="8065015" y="4322464"/>
                  </a:moveTo>
                  <a:cubicBezTo>
                    <a:pt x="8066285" y="4305954"/>
                    <a:pt x="8067555" y="4293254"/>
                    <a:pt x="8067555" y="4280554"/>
                  </a:cubicBezTo>
                  <a:cubicBezTo>
                    <a:pt x="8066285" y="4092333"/>
                    <a:pt x="8065015" y="3913586"/>
                    <a:pt x="8065015" y="3721348"/>
                  </a:cubicBezTo>
                  <a:cubicBezTo>
                    <a:pt x="8065015" y="3633662"/>
                    <a:pt x="8067555" y="3545974"/>
                    <a:pt x="8066285" y="3458287"/>
                  </a:cubicBezTo>
                  <a:cubicBezTo>
                    <a:pt x="8066285" y="3377345"/>
                    <a:pt x="8065015" y="3293030"/>
                    <a:pt x="8063745" y="3212089"/>
                  </a:cubicBezTo>
                  <a:cubicBezTo>
                    <a:pt x="8058665" y="3087303"/>
                    <a:pt x="8047235" y="503904"/>
                    <a:pt x="8047235" y="379119"/>
                  </a:cubicBezTo>
                  <a:cubicBezTo>
                    <a:pt x="8044695" y="274569"/>
                    <a:pt x="8042155" y="166646"/>
                    <a:pt x="8039615" y="63500"/>
                  </a:cubicBezTo>
                  <a:cubicBezTo>
                    <a:pt x="8038345" y="44450"/>
                    <a:pt x="8037075" y="43180"/>
                    <a:pt x="7984723" y="41910"/>
                  </a:cubicBezTo>
                  <a:cubicBezTo>
                    <a:pt x="7965746" y="41910"/>
                    <a:pt x="7953095" y="41910"/>
                    <a:pt x="7934118" y="40640"/>
                  </a:cubicBezTo>
                  <a:cubicBezTo>
                    <a:pt x="7775982" y="36830"/>
                    <a:pt x="7611519" y="31750"/>
                    <a:pt x="7453382" y="30480"/>
                  </a:cubicBezTo>
                  <a:cubicBezTo>
                    <a:pt x="7067528" y="26670"/>
                    <a:pt x="6675349" y="25400"/>
                    <a:pt x="6289494" y="22860"/>
                  </a:cubicBezTo>
                  <a:cubicBezTo>
                    <a:pt x="6232565" y="22860"/>
                    <a:pt x="6169310" y="22860"/>
                    <a:pt x="6112380" y="22860"/>
                  </a:cubicBezTo>
                  <a:cubicBezTo>
                    <a:pt x="6017498" y="22860"/>
                    <a:pt x="5922616" y="22860"/>
                    <a:pt x="5834059" y="22860"/>
                  </a:cubicBezTo>
                  <a:cubicBezTo>
                    <a:pt x="5631644" y="22860"/>
                    <a:pt x="5429228" y="22860"/>
                    <a:pt x="5233138" y="24130"/>
                  </a:cubicBezTo>
                  <a:cubicBezTo>
                    <a:pt x="5062350" y="25400"/>
                    <a:pt x="2184256" y="29210"/>
                    <a:pt x="2013469" y="29210"/>
                  </a:cubicBezTo>
                  <a:cubicBezTo>
                    <a:pt x="1735148" y="29210"/>
                    <a:pt x="1456826" y="26670"/>
                    <a:pt x="1178505" y="33020"/>
                  </a:cubicBezTo>
                  <a:cubicBezTo>
                    <a:pt x="1033019" y="36830"/>
                    <a:pt x="893859" y="36830"/>
                    <a:pt x="754698" y="38100"/>
                  </a:cubicBezTo>
                  <a:cubicBezTo>
                    <a:pt x="514330" y="41910"/>
                    <a:pt x="273961" y="45720"/>
                    <a:pt x="49530" y="50800"/>
                  </a:cubicBezTo>
                  <a:cubicBezTo>
                    <a:pt x="36830" y="50800"/>
                    <a:pt x="34290" y="53340"/>
                    <a:pt x="33020" y="75586"/>
                  </a:cubicBezTo>
                  <a:cubicBezTo>
                    <a:pt x="31750" y="136293"/>
                    <a:pt x="31750" y="196999"/>
                    <a:pt x="30480" y="257706"/>
                  </a:cubicBezTo>
                  <a:cubicBezTo>
                    <a:pt x="29210" y="358883"/>
                    <a:pt x="26670" y="456688"/>
                    <a:pt x="25400" y="557866"/>
                  </a:cubicBezTo>
                  <a:cubicBezTo>
                    <a:pt x="20320" y="665788"/>
                    <a:pt x="26670" y="3303148"/>
                    <a:pt x="29210" y="3411071"/>
                  </a:cubicBezTo>
                  <a:cubicBezTo>
                    <a:pt x="29210" y="3525739"/>
                    <a:pt x="29210" y="3643779"/>
                    <a:pt x="30480" y="3758447"/>
                  </a:cubicBezTo>
                  <a:cubicBezTo>
                    <a:pt x="30480" y="3842762"/>
                    <a:pt x="33020" y="3927076"/>
                    <a:pt x="33020" y="4011391"/>
                  </a:cubicBezTo>
                  <a:cubicBezTo>
                    <a:pt x="33020" y="4102450"/>
                    <a:pt x="33020" y="4193510"/>
                    <a:pt x="31750" y="4280554"/>
                  </a:cubicBezTo>
                  <a:cubicBezTo>
                    <a:pt x="31750" y="4284364"/>
                    <a:pt x="31750" y="4286904"/>
                    <a:pt x="31750" y="4290714"/>
                  </a:cubicBezTo>
                  <a:cubicBezTo>
                    <a:pt x="31750" y="4300874"/>
                    <a:pt x="35560" y="4304684"/>
                    <a:pt x="44450" y="4304684"/>
                  </a:cubicBezTo>
                  <a:cubicBezTo>
                    <a:pt x="90522" y="4304684"/>
                    <a:pt x="179079" y="4305954"/>
                    <a:pt x="261310" y="4305954"/>
                  </a:cubicBezTo>
                  <a:cubicBezTo>
                    <a:pt x="381495" y="4305954"/>
                    <a:pt x="508004" y="4303414"/>
                    <a:pt x="628188" y="4305954"/>
                  </a:cubicBezTo>
                  <a:cubicBezTo>
                    <a:pt x="824278" y="4309764"/>
                    <a:pt x="1020368" y="4312304"/>
                    <a:pt x="1216458" y="4311034"/>
                  </a:cubicBezTo>
                  <a:cubicBezTo>
                    <a:pt x="1342968" y="4309764"/>
                    <a:pt x="1463152" y="4312304"/>
                    <a:pt x="1589661" y="4312304"/>
                  </a:cubicBezTo>
                  <a:cubicBezTo>
                    <a:pt x="1773100" y="4312304"/>
                    <a:pt x="1956539" y="4311034"/>
                    <a:pt x="2139978" y="4312304"/>
                  </a:cubicBezTo>
                  <a:cubicBezTo>
                    <a:pt x="2411974" y="4313574"/>
                    <a:pt x="5397601" y="4303414"/>
                    <a:pt x="5675922" y="4305954"/>
                  </a:cubicBezTo>
                  <a:cubicBezTo>
                    <a:pt x="5796106" y="4307224"/>
                    <a:pt x="5916290" y="4308494"/>
                    <a:pt x="6030149" y="4308494"/>
                  </a:cubicBezTo>
                  <a:cubicBezTo>
                    <a:pt x="6238890" y="4311034"/>
                    <a:pt x="6441305" y="4307224"/>
                    <a:pt x="6650046" y="4311034"/>
                  </a:cubicBezTo>
                  <a:cubicBezTo>
                    <a:pt x="6820834" y="4313574"/>
                    <a:pt x="6991621" y="4313574"/>
                    <a:pt x="7162410" y="4316114"/>
                  </a:cubicBezTo>
                  <a:cubicBezTo>
                    <a:pt x="7415429" y="4319924"/>
                    <a:pt x="7668448" y="4322464"/>
                    <a:pt x="7921468" y="4323734"/>
                  </a:cubicBezTo>
                  <a:cubicBezTo>
                    <a:pt x="8016350" y="4323734"/>
                    <a:pt x="8044695" y="4322464"/>
                    <a:pt x="8065015" y="4322464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1476922"/>
            <a:ext cx="16230600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Introduction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006423"/>
            <a:ext cx="1623060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Welcome to today's lesson on "There is/There are"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this lesson, we will learn how to use these phrases to talk about the existence of people, places, or things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Let's get started!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95994" y="6058396"/>
            <a:ext cx="6159529" cy="4457260"/>
          </a:xfrm>
          <a:custGeom>
            <a:avLst/>
            <a:gdLst/>
            <a:ahLst/>
            <a:cxnLst/>
            <a:rect r="r" b="b" t="t" l="l"/>
            <a:pathLst>
              <a:path h="4457260" w="6159529">
                <a:moveTo>
                  <a:pt x="0" y="0"/>
                </a:moveTo>
                <a:lnTo>
                  <a:pt x="6159529" y="0"/>
                </a:lnTo>
                <a:lnTo>
                  <a:pt x="6159529" y="4457260"/>
                </a:lnTo>
                <a:lnTo>
                  <a:pt x="0" y="445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2933" y="579986"/>
            <a:ext cx="16942135" cy="9127028"/>
            <a:chOff x="0" y="0"/>
            <a:chExt cx="12332356" cy="66436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12309496" cy="6615719"/>
            </a:xfrm>
            <a:custGeom>
              <a:avLst/>
              <a:gdLst/>
              <a:ahLst/>
              <a:cxnLst/>
              <a:rect r="r" b="b" t="t" l="l"/>
              <a:pathLst>
                <a:path h="6615719" w="12309496">
                  <a:moveTo>
                    <a:pt x="12309496" y="6615719"/>
                  </a:moveTo>
                  <a:lnTo>
                    <a:pt x="0" y="6608098"/>
                  </a:lnTo>
                  <a:lnTo>
                    <a:pt x="0" y="2307731"/>
                  </a:lnTo>
                  <a:lnTo>
                    <a:pt x="17780" y="19050"/>
                  </a:lnTo>
                  <a:lnTo>
                    <a:pt x="6136644" y="0"/>
                  </a:lnTo>
                  <a:lnTo>
                    <a:pt x="1229044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12338706" cy="6642388"/>
            </a:xfrm>
            <a:custGeom>
              <a:avLst/>
              <a:gdLst/>
              <a:ahLst/>
              <a:cxnLst/>
              <a:rect r="r" b="b" t="t" l="l"/>
              <a:pathLst>
                <a:path h="6642388" w="12338706">
                  <a:moveTo>
                    <a:pt x="12304416" y="21590"/>
                  </a:moveTo>
                  <a:cubicBezTo>
                    <a:pt x="12305686" y="34290"/>
                    <a:pt x="12305686" y="44450"/>
                    <a:pt x="12306956" y="54610"/>
                  </a:cubicBezTo>
                  <a:cubicBezTo>
                    <a:pt x="12309496" y="165168"/>
                    <a:pt x="12310766" y="311193"/>
                    <a:pt x="12313306" y="452002"/>
                  </a:cubicBezTo>
                  <a:cubicBezTo>
                    <a:pt x="12313306" y="655393"/>
                    <a:pt x="12326006" y="4665843"/>
                    <a:pt x="12332356" y="4869234"/>
                  </a:cubicBezTo>
                  <a:cubicBezTo>
                    <a:pt x="12338706" y="5176928"/>
                    <a:pt x="12334896" y="5489837"/>
                    <a:pt x="12334896" y="5797531"/>
                  </a:cubicBezTo>
                  <a:cubicBezTo>
                    <a:pt x="12334896" y="6068719"/>
                    <a:pt x="12336166" y="6319046"/>
                    <a:pt x="12337436" y="6581429"/>
                  </a:cubicBezTo>
                  <a:cubicBezTo>
                    <a:pt x="12337436" y="6603019"/>
                    <a:pt x="12337436" y="6616988"/>
                    <a:pt x="12337436" y="6641119"/>
                  </a:cubicBezTo>
                  <a:cubicBezTo>
                    <a:pt x="12314576" y="6641119"/>
                    <a:pt x="12294256" y="6642388"/>
                    <a:pt x="12239476" y="6641119"/>
                  </a:cubicBezTo>
                  <a:cubicBezTo>
                    <a:pt x="11609259" y="6636038"/>
                    <a:pt x="10969347" y="6642388"/>
                    <a:pt x="10339130" y="6637308"/>
                  </a:cubicBezTo>
                  <a:cubicBezTo>
                    <a:pt x="9961000" y="6633498"/>
                    <a:pt x="9592567" y="6636038"/>
                    <a:pt x="9214436" y="6633498"/>
                  </a:cubicBezTo>
                  <a:cubicBezTo>
                    <a:pt x="9039914" y="6632229"/>
                    <a:pt x="8865393" y="6630958"/>
                    <a:pt x="8690871" y="6629688"/>
                  </a:cubicBezTo>
                  <a:cubicBezTo>
                    <a:pt x="8584220" y="6629688"/>
                    <a:pt x="8487263" y="6630958"/>
                    <a:pt x="8380610" y="6630958"/>
                  </a:cubicBezTo>
                  <a:cubicBezTo>
                    <a:pt x="8109133" y="6629688"/>
                    <a:pt x="7362569" y="6630958"/>
                    <a:pt x="7091091" y="6629688"/>
                  </a:cubicBezTo>
                  <a:cubicBezTo>
                    <a:pt x="6897178" y="6628419"/>
                    <a:pt x="3018922" y="6637308"/>
                    <a:pt x="2825009" y="6636038"/>
                  </a:cubicBezTo>
                  <a:cubicBezTo>
                    <a:pt x="2776531" y="6636038"/>
                    <a:pt x="2718357" y="6637308"/>
                    <a:pt x="2669879" y="6637308"/>
                  </a:cubicBezTo>
                  <a:cubicBezTo>
                    <a:pt x="2553531" y="6637308"/>
                    <a:pt x="2446879" y="6638579"/>
                    <a:pt x="2330531" y="6638579"/>
                  </a:cubicBezTo>
                  <a:cubicBezTo>
                    <a:pt x="2039662" y="6638579"/>
                    <a:pt x="1758489" y="6637308"/>
                    <a:pt x="1467619" y="6636038"/>
                  </a:cubicBezTo>
                  <a:cubicBezTo>
                    <a:pt x="1293098" y="6634769"/>
                    <a:pt x="1118576" y="6633498"/>
                    <a:pt x="953750" y="6632229"/>
                  </a:cubicBezTo>
                  <a:cubicBezTo>
                    <a:pt x="643490" y="6630958"/>
                    <a:pt x="333229" y="6629688"/>
                    <a:pt x="48260" y="6629688"/>
                  </a:cubicBezTo>
                  <a:cubicBezTo>
                    <a:pt x="38100" y="6629688"/>
                    <a:pt x="29210" y="6629688"/>
                    <a:pt x="19050" y="6628419"/>
                  </a:cubicBezTo>
                  <a:cubicBezTo>
                    <a:pt x="10160" y="6627148"/>
                    <a:pt x="5080" y="6620798"/>
                    <a:pt x="7620" y="6611908"/>
                  </a:cubicBezTo>
                  <a:cubicBezTo>
                    <a:pt x="16510" y="6579804"/>
                    <a:pt x="12700" y="6449425"/>
                    <a:pt x="11430" y="6313831"/>
                  </a:cubicBezTo>
                  <a:cubicBezTo>
                    <a:pt x="10160" y="6037428"/>
                    <a:pt x="6350" y="5766240"/>
                    <a:pt x="7620" y="5489837"/>
                  </a:cubicBezTo>
                  <a:cubicBezTo>
                    <a:pt x="5080" y="5145637"/>
                    <a:pt x="0" y="884859"/>
                    <a:pt x="7620" y="535444"/>
                  </a:cubicBezTo>
                  <a:cubicBezTo>
                    <a:pt x="8890" y="467647"/>
                    <a:pt x="7620" y="394635"/>
                    <a:pt x="8890" y="326838"/>
                  </a:cubicBezTo>
                  <a:cubicBezTo>
                    <a:pt x="10160" y="217320"/>
                    <a:pt x="12700" y="973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90839" y="30480"/>
                    <a:pt x="245969" y="29210"/>
                  </a:cubicBezTo>
                  <a:cubicBezTo>
                    <a:pt x="507751" y="25400"/>
                    <a:pt x="769533" y="22860"/>
                    <a:pt x="1041011" y="20320"/>
                  </a:cubicBezTo>
                  <a:cubicBezTo>
                    <a:pt x="1225228" y="17780"/>
                    <a:pt x="1409446" y="16510"/>
                    <a:pt x="1583967" y="13970"/>
                  </a:cubicBezTo>
                  <a:cubicBezTo>
                    <a:pt x="1758489" y="11430"/>
                    <a:pt x="1942706" y="8890"/>
                    <a:pt x="2117228" y="8890"/>
                  </a:cubicBezTo>
                  <a:cubicBezTo>
                    <a:pt x="2311140" y="7620"/>
                    <a:pt x="2505053" y="10160"/>
                    <a:pt x="2698966" y="8890"/>
                  </a:cubicBezTo>
                  <a:cubicBezTo>
                    <a:pt x="2941357" y="8890"/>
                    <a:pt x="7333482" y="6350"/>
                    <a:pt x="7575873" y="5080"/>
                  </a:cubicBezTo>
                  <a:cubicBezTo>
                    <a:pt x="7808568" y="3810"/>
                    <a:pt x="8041264" y="2540"/>
                    <a:pt x="8283655" y="2540"/>
                  </a:cubicBezTo>
                  <a:cubicBezTo>
                    <a:pt x="8681176" y="1270"/>
                    <a:pt x="9069002" y="0"/>
                    <a:pt x="9466523" y="0"/>
                  </a:cubicBezTo>
                  <a:cubicBezTo>
                    <a:pt x="9631349" y="0"/>
                    <a:pt x="9805870" y="2540"/>
                    <a:pt x="9970695" y="2540"/>
                  </a:cubicBezTo>
                  <a:cubicBezTo>
                    <a:pt x="10426392" y="3810"/>
                    <a:pt x="10891782" y="5080"/>
                    <a:pt x="11347477" y="7620"/>
                  </a:cubicBezTo>
                  <a:cubicBezTo>
                    <a:pt x="11589868" y="8890"/>
                    <a:pt x="11832259" y="12700"/>
                    <a:pt x="12074650" y="16510"/>
                  </a:cubicBezTo>
                  <a:cubicBezTo>
                    <a:pt x="12132824" y="16510"/>
                    <a:pt x="12190999" y="16510"/>
                    <a:pt x="12239476" y="16510"/>
                  </a:cubicBezTo>
                  <a:cubicBezTo>
                    <a:pt x="12285366" y="17780"/>
                    <a:pt x="12294256" y="20320"/>
                    <a:pt x="12304416" y="21590"/>
                  </a:cubicBezTo>
                  <a:close/>
                  <a:moveTo>
                    <a:pt x="12314576" y="6624608"/>
                  </a:moveTo>
                  <a:cubicBezTo>
                    <a:pt x="12315846" y="6608098"/>
                    <a:pt x="12317116" y="6595398"/>
                    <a:pt x="12317116" y="6582698"/>
                  </a:cubicBezTo>
                  <a:cubicBezTo>
                    <a:pt x="12315846" y="6292971"/>
                    <a:pt x="12314576" y="6016568"/>
                    <a:pt x="12314576" y="5719304"/>
                  </a:cubicBezTo>
                  <a:cubicBezTo>
                    <a:pt x="12314576" y="5583710"/>
                    <a:pt x="12317116" y="5448116"/>
                    <a:pt x="12315846" y="5312522"/>
                  </a:cubicBezTo>
                  <a:cubicBezTo>
                    <a:pt x="12315846" y="5187358"/>
                    <a:pt x="12314576" y="5056979"/>
                    <a:pt x="12313306" y="4931816"/>
                  </a:cubicBezTo>
                  <a:cubicBezTo>
                    <a:pt x="12308226" y="4738855"/>
                    <a:pt x="12296796" y="744050"/>
                    <a:pt x="12296796" y="551089"/>
                  </a:cubicBezTo>
                  <a:cubicBezTo>
                    <a:pt x="12294256" y="389420"/>
                    <a:pt x="12291716" y="222535"/>
                    <a:pt x="12289176" y="63500"/>
                  </a:cubicBezTo>
                  <a:cubicBezTo>
                    <a:pt x="12287906" y="44450"/>
                    <a:pt x="12286636" y="43180"/>
                    <a:pt x="12210389" y="41910"/>
                  </a:cubicBezTo>
                  <a:cubicBezTo>
                    <a:pt x="12181302" y="41910"/>
                    <a:pt x="12161911" y="41910"/>
                    <a:pt x="12132824" y="40640"/>
                  </a:cubicBezTo>
                  <a:cubicBezTo>
                    <a:pt x="11890433" y="36830"/>
                    <a:pt x="11638346" y="31750"/>
                    <a:pt x="11395955" y="30480"/>
                  </a:cubicBezTo>
                  <a:cubicBezTo>
                    <a:pt x="10804521" y="26670"/>
                    <a:pt x="10203392" y="25400"/>
                    <a:pt x="9611958" y="22860"/>
                  </a:cubicBezTo>
                  <a:cubicBezTo>
                    <a:pt x="9524697" y="22860"/>
                    <a:pt x="9427741" y="22860"/>
                    <a:pt x="9340480" y="22860"/>
                  </a:cubicBezTo>
                  <a:cubicBezTo>
                    <a:pt x="9195045" y="22860"/>
                    <a:pt x="9049611" y="22860"/>
                    <a:pt x="8913872" y="22860"/>
                  </a:cubicBezTo>
                  <a:cubicBezTo>
                    <a:pt x="8603611" y="22860"/>
                    <a:pt x="8293351" y="22860"/>
                    <a:pt x="7992786" y="24130"/>
                  </a:cubicBezTo>
                  <a:cubicBezTo>
                    <a:pt x="7731003" y="25400"/>
                    <a:pt x="3319487" y="29210"/>
                    <a:pt x="3057705" y="29210"/>
                  </a:cubicBezTo>
                  <a:cubicBezTo>
                    <a:pt x="2631097" y="29210"/>
                    <a:pt x="2204488" y="26670"/>
                    <a:pt x="1777880" y="33020"/>
                  </a:cubicBezTo>
                  <a:cubicBezTo>
                    <a:pt x="1554880" y="36830"/>
                    <a:pt x="1341576" y="36830"/>
                    <a:pt x="1128272" y="38100"/>
                  </a:cubicBezTo>
                  <a:cubicBezTo>
                    <a:pt x="759838" y="41910"/>
                    <a:pt x="391403" y="45720"/>
                    <a:pt x="49530" y="50800"/>
                  </a:cubicBezTo>
                  <a:cubicBezTo>
                    <a:pt x="36830" y="50800"/>
                    <a:pt x="34290" y="53340"/>
                    <a:pt x="33020" y="81726"/>
                  </a:cubicBezTo>
                  <a:cubicBezTo>
                    <a:pt x="31750" y="175599"/>
                    <a:pt x="31750" y="269471"/>
                    <a:pt x="30480" y="363344"/>
                  </a:cubicBezTo>
                  <a:cubicBezTo>
                    <a:pt x="29210" y="519799"/>
                    <a:pt x="26670" y="671038"/>
                    <a:pt x="25400" y="827493"/>
                  </a:cubicBezTo>
                  <a:cubicBezTo>
                    <a:pt x="20320" y="994377"/>
                    <a:pt x="26670" y="5072625"/>
                    <a:pt x="29210" y="5239510"/>
                  </a:cubicBezTo>
                  <a:cubicBezTo>
                    <a:pt x="29210" y="5416825"/>
                    <a:pt x="29210" y="5599355"/>
                    <a:pt x="30480" y="5776670"/>
                  </a:cubicBezTo>
                  <a:cubicBezTo>
                    <a:pt x="30480" y="5907049"/>
                    <a:pt x="33020" y="6037428"/>
                    <a:pt x="33020" y="6167807"/>
                  </a:cubicBezTo>
                  <a:cubicBezTo>
                    <a:pt x="33020" y="6308616"/>
                    <a:pt x="33020" y="6449425"/>
                    <a:pt x="31750" y="6582698"/>
                  </a:cubicBezTo>
                  <a:cubicBezTo>
                    <a:pt x="31750" y="6586508"/>
                    <a:pt x="31750" y="6589048"/>
                    <a:pt x="31750" y="6592858"/>
                  </a:cubicBezTo>
                  <a:cubicBezTo>
                    <a:pt x="31750" y="6603019"/>
                    <a:pt x="35560" y="6606829"/>
                    <a:pt x="44450" y="6606829"/>
                  </a:cubicBezTo>
                  <a:cubicBezTo>
                    <a:pt x="110230" y="6606829"/>
                    <a:pt x="245969" y="6608098"/>
                    <a:pt x="372012" y="6608098"/>
                  </a:cubicBezTo>
                  <a:cubicBezTo>
                    <a:pt x="556229" y="6608098"/>
                    <a:pt x="750142" y="6605558"/>
                    <a:pt x="934359" y="6608098"/>
                  </a:cubicBezTo>
                  <a:cubicBezTo>
                    <a:pt x="1234924" y="6611908"/>
                    <a:pt x="1535489" y="6614448"/>
                    <a:pt x="1836054" y="6613179"/>
                  </a:cubicBezTo>
                  <a:cubicBezTo>
                    <a:pt x="2029967" y="6611908"/>
                    <a:pt x="2214184" y="6614448"/>
                    <a:pt x="2408097" y="6614448"/>
                  </a:cubicBezTo>
                  <a:cubicBezTo>
                    <a:pt x="2689270" y="6614448"/>
                    <a:pt x="2970444" y="6613179"/>
                    <a:pt x="3251617" y="6614448"/>
                  </a:cubicBezTo>
                  <a:cubicBezTo>
                    <a:pt x="3668530" y="6615719"/>
                    <a:pt x="8244872" y="6605558"/>
                    <a:pt x="8671480" y="6608098"/>
                  </a:cubicBezTo>
                  <a:cubicBezTo>
                    <a:pt x="8855698" y="6609369"/>
                    <a:pt x="9039914" y="6610638"/>
                    <a:pt x="9214436" y="6610638"/>
                  </a:cubicBezTo>
                  <a:cubicBezTo>
                    <a:pt x="9534393" y="6613179"/>
                    <a:pt x="9844653" y="6609369"/>
                    <a:pt x="10164609" y="6613179"/>
                  </a:cubicBezTo>
                  <a:cubicBezTo>
                    <a:pt x="10426392" y="6615719"/>
                    <a:pt x="10688173" y="6615719"/>
                    <a:pt x="10949956" y="6618258"/>
                  </a:cubicBezTo>
                  <a:cubicBezTo>
                    <a:pt x="11337782" y="6622069"/>
                    <a:pt x="11725607" y="6624608"/>
                    <a:pt x="12113433" y="6625879"/>
                  </a:cubicBezTo>
                  <a:cubicBezTo>
                    <a:pt x="12258867" y="6625879"/>
                    <a:pt x="12294256" y="6624608"/>
                    <a:pt x="12314576" y="662460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5" id="5"/>
          <p:cNvSpPr/>
          <p:nvPr/>
        </p:nvSpPr>
        <p:spPr>
          <a:xfrm flipH="true" flipV="false" rot="0">
            <a:off x="13712017" y="3341059"/>
            <a:ext cx="3018181" cy="6666666"/>
          </a:xfrm>
          <a:custGeom>
            <a:avLst/>
            <a:gdLst/>
            <a:ahLst/>
            <a:cxnLst/>
            <a:rect r="r" b="b" t="t" l="l"/>
            <a:pathLst>
              <a:path h="6666666" w="3018181">
                <a:moveTo>
                  <a:pt x="3018182" y="0"/>
                </a:moveTo>
                <a:lnTo>
                  <a:pt x="0" y="0"/>
                </a:lnTo>
                <a:lnTo>
                  <a:pt x="0" y="6666665"/>
                </a:lnTo>
                <a:lnTo>
                  <a:pt x="3018182" y="6666665"/>
                </a:lnTo>
                <a:lnTo>
                  <a:pt x="30181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84619" y="7065882"/>
            <a:ext cx="7359381" cy="3688890"/>
          </a:xfrm>
          <a:custGeom>
            <a:avLst/>
            <a:gdLst/>
            <a:ahLst/>
            <a:cxnLst/>
            <a:rect r="r" b="b" t="t" l="l"/>
            <a:pathLst>
              <a:path h="3688890" w="7359381">
                <a:moveTo>
                  <a:pt x="0" y="0"/>
                </a:moveTo>
                <a:lnTo>
                  <a:pt x="7359381" y="0"/>
                </a:lnTo>
                <a:lnTo>
                  <a:pt x="7359381" y="3688890"/>
                </a:lnTo>
                <a:lnTo>
                  <a:pt x="0" y="3688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342493" y="6419664"/>
            <a:ext cx="1370388" cy="1674918"/>
          </a:xfrm>
          <a:custGeom>
            <a:avLst/>
            <a:gdLst/>
            <a:ahLst/>
            <a:cxnLst/>
            <a:rect r="r" b="b" t="t" l="l"/>
            <a:pathLst>
              <a:path h="1674918" w="1370388">
                <a:moveTo>
                  <a:pt x="0" y="0"/>
                </a:moveTo>
                <a:lnTo>
                  <a:pt x="1370388" y="0"/>
                </a:lnTo>
                <a:lnTo>
                  <a:pt x="1370388" y="1674918"/>
                </a:lnTo>
                <a:lnTo>
                  <a:pt x="0" y="1674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68791" y="1270449"/>
            <a:ext cx="14493162" cy="2771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_________ three notebooks on the table 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4779116" y="6419664"/>
            <a:ext cx="1370388" cy="1674918"/>
          </a:xfrm>
          <a:custGeom>
            <a:avLst/>
            <a:gdLst/>
            <a:ahLst/>
            <a:cxnLst/>
            <a:rect r="r" b="b" t="t" l="l"/>
            <a:pathLst>
              <a:path h="1674918" w="1370388">
                <a:moveTo>
                  <a:pt x="0" y="0"/>
                </a:moveTo>
                <a:lnTo>
                  <a:pt x="1370388" y="0"/>
                </a:lnTo>
                <a:lnTo>
                  <a:pt x="1370388" y="1674918"/>
                </a:lnTo>
                <a:lnTo>
                  <a:pt x="0" y="1674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216179" y="6419664"/>
            <a:ext cx="1370388" cy="1674918"/>
          </a:xfrm>
          <a:custGeom>
            <a:avLst/>
            <a:gdLst/>
            <a:ahLst/>
            <a:cxnLst/>
            <a:rect r="r" b="b" t="t" l="l"/>
            <a:pathLst>
              <a:path h="1674918" w="1370388">
                <a:moveTo>
                  <a:pt x="0" y="0"/>
                </a:moveTo>
                <a:lnTo>
                  <a:pt x="1370387" y="0"/>
                </a:lnTo>
                <a:lnTo>
                  <a:pt x="1370387" y="1674918"/>
                </a:lnTo>
                <a:lnTo>
                  <a:pt x="0" y="1674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79584" y="4810269"/>
            <a:ext cx="7054337" cy="5476731"/>
          </a:xfrm>
          <a:custGeom>
            <a:avLst/>
            <a:gdLst/>
            <a:ahLst/>
            <a:cxnLst/>
            <a:rect r="r" b="b" t="t" l="l"/>
            <a:pathLst>
              <a:path h="5476731" w="7054337">
                <a:moveTo>
                  <a:pt x="0" y="0"/>
                </a:moveTo>
                <a:lnTo>
                  <a:pt x="7054337" y="0"/>
                </a:lnTo>
                <a:lnTo>
                  <a:pt x="7054337" y="5476731"/>
                </a:lnTo>
                <a:lnTo>
                  <a:pt x="0" y="5476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0472" y="556552"/>
            <a:ext cx="17767056" cy="4586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69"/>
              </a:lnSpc>
              <a:spcBef>
                <a:spcPct val="0"/>
              </a:spcBef>
            </a:pPr>
            <a:r>
              <a:rPr lang="en-US" sz="29557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Great job!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23173" y="2979289"/>
            <a:ext cx="1667587" cy="2147945"/>
          </a:xfrm>
          <a:custGeom>
            <a:avLst/>
            <a:gdLst/>
            <a:ahLst/>
            <a:cxnLst/>
            <a:rect r="r" b="b" t="t" l="l"/>
            <a:pathLst>
              <a:path h="2147945" w="1667587">
                <a:moveTo>
                  <a:pt x="0" y="0"/>
                </a:moveTo>
                <a:lnTo>
                  <a:pt x="1667587" y="0"/>
                </a:lnTo>
                <a:lnTo>
                  <a:pt x="1667587" y="2147946"/>
                </a:lnTo>
                <a:lnTo>
                  <a:pt x="0" y="2147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70387" y="2979289"/>
            <a:ext cx="1183323" cy="2147945"/>
          </a:xfrm>
          <a:custGeom>
            <a:avLst/>
            <a:gdLst/>
            <a:ahLst/>
            <a:cxnLst/>
            <a:rect r="r" b="b" t="t" l="l"/>
            <a:pathLst>
              <a:path h="2147945" w="1183323">
                <a:moveTo>
                  <a:pt x="0" y="0"/>
                </a:moveTo>
                <a:lnTo>
                  <a:pt x="1183323" y="0"/>
                </a:lnTo>
                <a:lnTo>
                  <a:pt x="1183323" y="2147946"/>
                </a:lnTo>
                <a:lnTo>
                  <a:pt x="0" y="21479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144232" y="2979289"/>
            <a:ext cx="1152080" cy="2147945"/>
          </a:xfrm>
          <a:custGeom>
            <a:avLst/>
            <a:gdLst/>
            <a:ahLst/>
            <a:cxnLst/>
            <a:rect r="r" b="b" t="t" l="l"/>
            <a:pathLst>
              <a:path h="2147945" w="1152080">
                <a:moveTo>
                  <a:pt x="0" y="0"/>
                </a:moveTo>
                <a:lnTo>
                  <a:pt x="1152079" y="0"/>
                </a:lnTo>
                <a:lnTo>
                  <a:pt x="1152079" y="2147946"/>
                </a:lnTo>
                <a:lnTo>
                  <a:pt x="0" y="2147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96311" y="2979289"/>
            <a:ext cx="2104987" cy="2147945"/>
          </a:xfrm>
          <a:custGeom>
            <a:avLst/>
            <a:gdLst/>
            <a:ahLst/>
            <a:cxnLst/>
            <a:rect r="r" b="b" t="t" l="l"/>
            <a:pathLst>
              <a:path h="2147945" w="2104987">
                <a:moveTo>
                  <a:pt x="0" y="0"/>
                </a:moveTo>
                <a:lnTo>
                  <a:pt x="2104987" y="0"/>
                </a:lnTo>
                <a:lnTo>
                  <a:pt x="2104987" y="2147946"/>
                </a:lnTo>
                <a:lnTo>
                  <a:pt x="0" y="21479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80293" y="2979289"/>
            <a:ext cx="1919837" cy="1783703"/>
          </a:xfrm>
          <a:custGeom>
            <a:avLst/>
            <a:gdLst/>
            <a:ahLst/>
            <a:cxnLst/>
            <a:rect r="r" b="b" t="t" l="l"/>
            <a:pathLst>
              <a:path h="1783703" w="1919837">
                <a:moveTo>
                  <a:pt x="0" y="0"/>
                </a:moveTo>
                <a:lnTo>
                  <a:pt x="1919837" y="0"/>
                </a:lnTo>
                <a:lnTo>
                  <a:pt x="1919837" y="1783703"/>
                </a:lnTo>
                <a:lnTo>
                  <a:pt x="0" y="1783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51229" y="5325540"/>
            <a:ext cx="3219168" cy="1820293"/>
          </a:xfrm>
          <a:custGeom>
            <a:avLst/>
            <a:gdLst/>
            <a:ahLst/>
            <a:cxnLst/>
            <a:rect r="r" b="b" t="t" l="l"/>
            <a:pathLst>
              <a:path h="1820293" w="3219168">
                <a:moveTo>
                  <a:pt x="0" y="0"/>
                </a:moveTo>
                <a:lnTo>
                  <a:pt x="3219168" y="0"/>
                </a:lnTo>
                <a:lnTo>
                  <a:pt x="3219168" y="1820293"/>
                </a:lnTo>
                <a:lnTo>
                  <a:pt x="0" y="1820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76423" y="5168427"/>
            <a:ext cx="2732596" cy="1977406"/>
          </a:xfrm>
          <a:custGeom>
            <a:avLst/>
            <a:gdLst/>
            <a:ahLst/>
            <a:cxnLst/>
            <a:rect r="r" b="b" t="t" l="l"/>
            <a:pathLst>
              <a:path h="1977406" w="2732596">
                <a:moveTo>
                  <a:pt x="0" y="0"/>
                </a:moveTo>
                <a:lnTo>
                  <a:pt x="2732595" y="0"/>
                </a:lnTo>
                <a:lnTo>
                  <a:pt x="2732595" y="1977406"/>
                </a:lnTo>
                <a:lnTo>
                  <a:pt x="0" y="197740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15193" y="5168427"/>
            <a:ext cx="1330255" cy="1977406"/>
          </a:xfrm>
          <a:custGeom>
            <a:avLst/>
            <a:gdLst/>
            <a:ahLst/>
            <a:cxnLst/>
            <a:rect r="r" b="b" t="t" l="l"/>
            <a:pathLst>
              <a:path h="1977406" w="1330255">
                <a:moveTo>
                  <a:pt x="0" y="0"/>
                </a:moveTo>
                <a:lnTo>
                  <a:pt x="1330255" y="0"/>
                </a:lnTo>
                <a:lnTo>
                  <a:pt x="1330255" y="1977406"/>
                </a:lnTo>
                <a:lnTo>
                  <a:pt x="0" y="19774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04567" y="5168427"/>
            <a:ext cx="2739761" cy="2012479"/>
          </a:xfrm>
          <a:custGeom>
            <a:avLst/>
            <a:gdLst/>
            <a:ahLst/>
            <a:cxnLst/>
            <a:rect r="r" b="b" t="t" l="l"/>
            <a:pathLst>
              <a:path h="2012479" w="2739761">
                <a:moveTo>
                  <a:pt x="0" y="0"/>
                </a:moveTo>
                <a:lnTo>
                  <a:pt x="2739761" y="0"/>
                </a:lnTo>
                <a:lnTo>
                  <a:pt x="2739761" y="2012479"/>
                </a:lnTo>
                <a:lnTo>
                  <a:pt x="0" y="20124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692496" y="4513335"/>
            <a:ext cx="1052478" cy="2667572"/>
          </a:xfrm>
          <a:custGeom>
            <a:avLst/>
            <a:gdLst/>
            <a:ahLst/>
            <a:cxnLst/>
            <a:rect r="r" b="b" t="t" l="l"/>
            <a:pathLst>
              <a:path h="2667572" w="1052478">
                <a:moveTo>
                  <a:pt x="0" y="0"/>
                </a:moveTo>
                <a:lnTo>
                  <a:pt x="1052479" y="0"/>
                </a:lnTo>
                <a:lnTo>
                  <a:pt x="1052479" y="2667571"/>
                </a:lnTo>
                <a:lnTo>
                  <a:pt x="0" y="266757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982269" y="3226836"/>
            <a:ext cx="2162720" cy="1679057"/>
          </a:xfrm>
          <a:custGeom>
            <a:avLst/>
            <a:gdLst/>
            <a:ahLst/>
            <a:cxnLst/>
            <a:rect r="r" b="b" t="t" l="l"/>
            <a:pathLst>
              <a:path h="1679057" w="2162720">
                <a:moveTo>
                  <a:pt x="0" y="0"/>
                </a:moveTo>
                <a:lnTo>
                  <a:pt x="2162720" y="0"/>
                </a:lnTo>
                <a:lnTo>
                  <a:pt x="2162720" y="1679057"/>
                </a:lnTo>
                <a:lnTo>
                  <a:pt x="0" y="16790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636810" y="7756539"/>
            <a:ext cx="2185101" cy="1501761"/>
          </a:xfrm>
          <a:custGeom>
            <a:avLst/>
            <a:gdLst/>
            <a:ahLst/>
            <a:cxnLst/>
            <a:rect r="r" b="b" t="t" l="l"/>
            <a:pathLst>
              <a:path h="1501761" w="2185101">
                <a:moveTo>
                  <a:pt x="0" y="0"/>
                </a:moveTo>
                <a:lnTo>
                  <a:pt x="2185101" y="0"/>
                </a:lnTo>
                <a:lnTo>
                  <a:pt x="2185101" y="1501761"/>
                </a:lnTo>
                <a:lnTo>
                  <a:pt x="0" y="150176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881053" y="7756539"/>
            <a:ext cx="1234174" cy="1501761"/>
          </a:xfrm>
          <a:custGeom>
            <a:avLst/>
            <a:gdLst/>
            <a:ahLst/>
            <a:cxnLst/>
            <a:rect r="r" b="b" t="t" l="l"/>
            <a:pathLst>
              <a:path h="1501761" w="1234174">
                <a:moveTo>
                  <a:pt x="0" y="0"/>
                </a:moveTo>
                <a:lnTo>
                  <a:pt x="1234175" y="0"/>
                </a:lnTo>
                <a:lnTo>
                  <a:pt x="1234175" y="1501761"/>
                </a:lnTo>
                <a:lnTo>
                  <a:pt x="0" y="150176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392129" y="7443689"/>
            <a:ext cx="221053" cy="1814611"/>
          </a:xfrm>
          <a:custGeom>
            <a:avLst/>
            <a:gdLst/>
            <a:ahLst/>
            <a:cxnLst/>
            <a:rect r="r" b="b" t="t" l="l"/>
            <a:pathLst>
              <a:path h="1814611" w="221053">
                <a:moveTo>
                  <a:pt x="0" y="0"/>
                </a:moveTo>
                <a:lnTo>
                  <a:pt x="221053" y="0"/>
                </a:lnTo>
                <a:lnTo>
                  <a:pt x="221053" y="1814611"/>
                </a:lnTo>
                <a:lnTo>
                  <a:pt x="0" y="181461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2543025" y="7723494"/>
            <a:ext cx="1914158" cy="1534806"/>
          </a:xfrm>
          <a:custGeom>
            <a:avLst/>
            <a:gdLst/>
            <a:ahLst/>
            <a:cxnLst/>
            <a:rect r="r" b="b" t="t" l="l"/>
            <a:pathLst>
              <a:path h="1534806" w="1914158">
                <a:moveTo>
                  <a:pt x="0" y="0"/>
                </a:moveTo>
                <a:lnTo>
                  <a:pt x="1914158" y="0"/>
                </a:lnTo>
                <a:lnTo>
                  <a:pt x="1914158" y="1534806"/>
                </a:lnTo>
                <a:lnTo>
                  <a:pt x="0" y="153480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575643" y="7812519"/>
            <a:ext cx="1077764" cy="1445781"/>
          </a:xfrm>
          <a:custGeom>
            <a:avLst/>
            <a:gdLst/>
            <a:ahLst/>
            <a:cxnLst/>
            <a:rect r="r" b="b" t="t" l="l"/>
            <a:pathLst>
              <a:path h="1445781" w="1077764">
                <a:moveTo>
                  <a:pt x="0" y="0"/>
                </a:moveTo>
                <a:lnTo>
                  <a:pt x="1077764" y="0"/>
                </a:lnTo>
                <a:lnTo>
                  <a:pt x="1077764" y="1445781"/>
                </a:lnTo>
                <a:lnTo>
                  <a:pt x="0" y="1445781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597481" y="4469129"/>
            <a:ext cx="1095015" cy="2676704"/>
          </a:xfrm>
          <a:custGeom>
            <a:avLst/>
            <a:gdLst/>
            <a:ahLst/>
            <a:cxnLst/>
            <a:rect r="r" b="b" t="t" l="l"/>
            <a:pathLst>
              <a:path h="2676704" w="1095015">
                <a:moveTo>
                  <a:pt x="0" y="0"/>
                </a:moveTo>
                <a:lnTo>
                  <a:pt x="1095015" y="0"/>
                </a:lnTo>
                <a:lnTo>
                  <a:pt x="1095015" y="2676704"/>
                </a:lnTo>
                <a:lnTo>
                  <a:pt x="0" y="267670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971781" y="7601211"/>
            <a:ext cx="2392123" cy="1657089"/>
          </a:xfrm>
          <a:custGeom>
            <a:avLst/>
            <a:gdLst/>
            <a:ahLst/>
            <a:cxnLst/>
            <a:rect r="r" b="b" t="t" l="l"/>
            <a:pathLst>
              <a:path h="1657089" w="2392123">
                <a:moveTo>
                  <a:pt x="0" y="0"/>
                </a:moveTo>
                <a:lnTo>
                  <a:pt x="2392123" y="0"/>
                </a:lnTo>
                <a:lnTo>
                  <a:pt x="2392123" y="1657089"/>
                </a:lnTo>
                <a:lnTo>
                  <a:pt x="0" y="165708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3443164" y="7510407"/>
            <a:ext cx="403604" cy="1747893"/>
          </a:xfrm>
          <a:custGeom>
            <a:avLst/>
            <a:gdLst/>
            <a:ahLst/>
            <a:cxnLst/>
            <a:rect r="r" b="b" t="t" l="l"/>
            <a:pathLst>
              <a:path h="1747893" w="403604">
                <a:moveTo>
                  <a:pt x="0" y="0"/>
                </a:moveTo>
                <a:lnTo>
                  <a:pt x="403604" y="0"/>
                </a:lnTo>
                <a:lnTo>
                  <a:pt x="403604" y="1747893"/>
                </a:lnTo>
                <a:lnTo>
                  <a:pt x="0" y="1747893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207155" y="7938048"/>
            <a:ext cx="1080206" cy="1320252"/>
          </a:xfrm>
          <a:custGeom>
            <a:avLst/>
            <a:gdLst/>
            <a:ahLst/>
            <a:cxnLst/>
            <a:rect r="r" b="b" t="t" l="l"/>
            <a:pathLst>
              <a:path h="1320252" w="1080206">
                <a:moveTo>
                  <a:pt x="0" y="0"/>
                </a:moveTo>
                <a:lnTo>
                  <a:pt x="1080206" y="0"/>
                </a:lnTo>
                <a:lnTo>
                  <a:pt x="1080206" y="1320252"/>
                </a:lnTo>
                <a:lnTo>
                  <a:pt x="0" y="1320252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4235085" y="3041267"/>
            <a:ext cx="1279360" cy="1472067"/>
          </a:xfrm>
          <a:custGeom>
            <a:avLst/>
            <a:gdLst/>
            <a:ahLst/>
            <a:cxnLst/>
            <a:rect r="r" b="b" t="t" l="l"/>
            <a:pathLst>
              <a:path h="1472067" w="1279360">
                <a:moveTo>
                  <a:pt x="0" y="0"/>
                </a:moveTo>
                <a:lnTo>
                  <a:pt x="1279361" y="0"/>
                </a:lnTo>
                <a:lnTo>
                  <a:pt x="1279361" y="1472068"/>
                </a:lnTo>
                <a:lnTo>
                  <a:pt x="0" y="1472068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028700" y="1036189"/>
            <a:ext cx="16230600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teacher resources page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409164"/>
            <a:ext cx="6593363" cy="2139837"/>
            <a:chOff x="0" y="0"/>
            <a:chExt cx="4799378" cy="15576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776518" cy="1529670"/>
            </a:xfrm>
            <a:custGeom>
              <a:avLst/>
              <a:gdLst/>
              <a:ahLst/>
              <a:cxnLst/>
              <a:rect r="r" b="b" t="t" l="l"/>
              <a:pathLst>
                <a:path h="1529670" w="4776518">
                  <a:moveTo>
                    <a:pt x="4776518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ED48B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805727" cy="1556339"/>
            </a:xfrm>
            <a:custGeom>
              <a:avLst/>
              <a:gdLst/>
              <a:ahLst/>
              <a:cxnLst/>
              <a:rect r="r" b="b" t="t" l="l"/>
              <a:pathLst>
                <a:path h="1556339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86472"/>
                    <a:pt x="4777788" y="118516"/>
                    <a:pt x="4780327" y="149416"/>
                  </a:cubicBezTo>
                  <a:cubicBezTo>
                    <a:pt x="4780327" y="194049"/>
                    <a:pt x="4793027" y="1074115"/>
                    <a:pt x="4799377" y="1118748"/>
                  </a:cubicBezTo>
                  <a:cubicBezTo>
                    <a:pt x="4805727" y="1186269"/>
                    <a:pt x="4801918" y="1254935"/>
                    <a:pt x="4801918" y="1322456"/>
                  </a:cubicBezTo>
                  <a:cubicBezTo>
                    <a:pt x="4801918" y="1381967"/>
                    <a:pt x="4803188" y="1436899"/>
                    <a:pt x="4804458" y="1495379"/>
                  </a:cubicBezTo>
                  <a:cubicBezTo>
                    <a:pt x="4804458" y="1516970"/>
                    <a:pt x="4804458" y="1530939"/>
                    <a:pt x="4804458" y="1555070"/>
                  </a:cubicBezTo>
                  <a:cubicBezTo>
                    <a:pt x="4781597" y="1555070"/>
                    <a:pt x="4761277" y="1556339"/>
                    <a:pt x="4730931" y="1555070"/>
                  </a:cubicBezTo>
                  <a:cubicBezTo>
                    <a:pt x="4489032" y="1549989"/>
                    <a:pt x="4243411" y="1556339"/>
                    <a:pt x="4001511" y="1551260"/>
                  </a:cubicBezTo>
                  <a:cubicBezTo>
                    <a:pt x="3856371" y="1547450"/>
                    <a:pt x="3714953" y="1549989"/>
                    <a:pt x="3569813" y="1547450"/>
                  </a:cubicBezTo>
                  <a:cubicBezTo>
                    <a:pt x="3502826" y="1546179"/>
                    <a:pt x="3435838" y="1544910"/>
                    <a:pt x="3368851" y="1543639"/>
                  </a:cubicBezTo>
                  <a:cubicBezTo>
                    <a:pt x="3327914" y="1543639"/>
                    <a:pt x="3290699" y="1544910"/>
                    <a:pt x="3249761" y="1544910"/>
                  </a:cubicBezTo>
                  <a:cubicBezTo>
                    <a:pt x="3145559" y="1543639"/>
                    <a:pt x="2859001" y="1544910"/>
                    <a:pt x="2754798" y="1543639"/>
                  </a:cubicBezTo>
                  <a:cubicBezTo>
                    <a:pt x="2680367" y="1542370"/>
                    <a:pt x="1191755" y="1551260"/>
                    <a:pt x="1117324" y="1549989"/>
                  </a:cubicBezTo>
                  <a:cubicBezTo>
                    <a:pt x="1098717" y="1549989"/>
                    <a:pt x="1076387" y="1551260"/>
                    <a:pt x="1057780" y="1551260"/>
                  </a:cubicBezTo>
                  <a:cubicBezTo>
                    <a:pt x="1013121" y="1551260"/>
                    <a:pt x="972185" y="1552529"/>
                    <a:pt x="927526" y="1552529"/>
                  </a:cubicBezTo>
                  <a:cubicBezTo>
                    <a:pt x="815880" y="1552529"/>
                    <a:pt x="707956" y="1551260"/>
                    <a:pt x="596310" y="1549989"/>
                  </a:cubicBezTo>
                  <a:cubicBezTo>
                    <a:pt x="529322" y="1548720"/>
                    <a:pt x="462335" y="1547450"/>
                    <a:pt x="399069" y="1546179"/>
                  </a:cubicBezTo>
                  <a:cubicBezTo>
                    <a:pt x="279980" y="1544910"/>
                    <a:pt x="160891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1538560"/>
                  </a:moveTo>
                  <a:cubicBezTo>
                    <a:pt x="4782868" y="1522050"/>
                    <a:pt x="4784138" y="1509350"/>
                    <a:pt x="4784138" y="1496650"/>
                  </a:cubicBezTo>
                  <a:cubicBezTo>
                    <a:pt x="4782868" y="1431177"/>
                    <a:pt x="4781597" y="1370523"/>
                    <a:pt x="4781597" y="1305290"/>
                  </a:cubicBezTo>
                  <a:cubicBezTo>
                    <a:pt x="4781597" y="1275535"/>
                    <a:pt x="4784138" y="1245780"/>
                    <a:pt x="4782868" y="1216024"/>
                  </a:cubicBezTo>
                  <a:cubicBezTo>
                    <a:pt x="4782868" y="1188558"/>
                    <a:pt x="4781597" y="1159947"/>
                    <a:pt x="4780327" y="1132481"/>
                  </a:cubicBezTo>
                  <a:cubicBezTo>
                    <a:pt x="4775247" y="1090137"/>
                    <a:pt x="4763818" y="213504"/>
                    <a:pt x="4763818" y="171160"/>
                  </a:cubicBezTo>
                  <a:cubicBezTo>
                    <a:pt x="4761277" y="135683"/>
                    <a:pt x="4758738" y="9906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5296" y="1520780"/>
                    <a:pt x="127397" y="1522050"/>
                    <a:pt x="175777" y="1522050"/>
                  </a:cubicBezTo>
                  <a:cubicBezTo>
                    <a:pt x="246486" y="1522050"/>
                    <a:pt x="320917" y="1519510"/>
                    <a:pt x="391626" y="1522050"/>
                  </a:cubicBezTo>
                  <a:cubicBezTo>
                    <a:pt x="506993" y="1525860"/>
                    <a:pt x="622361" y="1528400"/>
                    <a:pt x="737728" y="1527130"/>
                  </a:cubicBezTo>
                  <a:cubicBezTo>
                    <a:pt x="812159" y="1525860"/>
                    <a:pt x="882868" y="1528400"/>
                    <a:pt x="957299" y="1528400"/>
                  </a:cubicBezTo>
                  <a:cubicBezTo>
                    <a:pt x="1065223" y="1528400"/>
                    <a:pt x="1173147" y="1527130"/>
                    <a:pt x="1281072" y="1528400"/>
                  </a:cubicBezTo>
                  <a:cubicBezTo>
                    <a:pt x="1441098" y="1529670"/>
                    <a:pt x="3197660" y="1519510"/>
                    <a:pt x="3361408" y="1522050"/>
                  </a:cubicBezTo>
                  <a:cubicBezTo>
                    <a:pt x="3432117" y="1523320"/>
                    <a:pt x="3502826" y="1524589"/>
                    <a:pt x="3569813" y="1524589"/>
                  </a:cubicBezTo>
                  <a:cubicBezTo>
                    <a:pt x="3692624" y="1527130"/>
                    <a:pt x="3811713" y="1523320"/>
                    <a:pt x="3934524" y="1527130"/>
                  </a:cubicBezTo>
                  <a:cubicBezTo>
                    <a:pt x="4035005" y="1529670"/>
                    <a:pt x="4135486" y="1529670"/>
                    <a:pt x="4235968" y="1532210"/>
                  </a:cubicBezTo>
                  <a:cubicBezTo>
                    <a:pt x="4384829" y="1536020"/>
                    <a:pt x="4533690" y="1538560"/>
                    <a:pt x="4682551" y="1539830"/>
                  </a:cubicBezTo>
                  <a:cubicBezTo>
                    <a:pt x="4738374" y="1539830"/>
                    <a:pt x="4761277" y="1538560"/>
                    <a:pt x="4781597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732980" y="2778995"/>
            <a:ext cx="4790869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8999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there is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28700" y="5303726"/>
            <a:ext cx="6593363" cy="2139837"/>
            <a:chOff x="0" y="0"/>
            <a:chExt cx="4799378" cy="155761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0160" y="16510"/>
              <a:ext cx="4776518" cy="1529670"/>
            </a:xfrm>
            <a:custGeom>
              <a:avLst/>
              <a:gdLst/>
              <a:ahLst/>
              <a:cxnLst/>
              <a:rect r="r" b="b" t="t" l="l"/>
              <a:pathLst>
                <a:path h="1529670" w="4776518">
                  <a:moveTo>
                    <a:pt x="4776518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DFDB7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-3810" y="0"/>
              <a:ext cx="4805727" cy="1556339"/>
            </a:xfrm>
            <a:custGeom>
              <a:avLst/>
              <a:gdLst/>
              <a:ahLst/>
              <a:cxnLst/>
              <a:rect r="r" b="b" t="t" l="l"/>
              <a:pathLst>
                <a:path h="1556339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86472"/>
                    <a:pt x="4777788" y="118516"/>
                    <a:pt x="4780327" y="149416"/>
                  </a:cubicBezTo>
                  <a:cubicBezTo>
                    <a:pt x="4780327" y="194049"/>
                    <a:pt x="4793027" y="1074115"/>
                    <a:pt x="4799377" y="1118748"/>
                  </a:cubicBezTo>
                  <a:cubicBezTo>
                    <a:pt x="4805727" y="1186269"/>
                    <a:pt x="4801918" y="1254935"/>
                    <a:pt x="4801918" y="1322456"/>
                  </a:cubicBezTo>
                  <a:cubicBezTo>
                    <a:pt x="4801918" y="1381967"/>
                    <a:pt x="4803188" y="1436899"/>
                    <a:pt x="4804458" y="1495379"/>
                  </a:cubicBezTo>
                  <a:cubicBezTo>
                    <a:pt x="4804458" y="1516970"/>
                    <a:pt x="4804458" y="1530939"/>
                    <a:pt x="4804458" y="1555070"/>
                  </a:cubicBezTo>
                  <a:cubicBezTo>
                    <a:pt x="4781597" y="1555070"/>
                    <a:pt x="4761277" y="1556339"/>
                    <a:pt x="4730931" y="1555070"/>
                  </a:cubicBezTo>
                  <a:cubicBezTo>
                    <a:pt x="4489032" y="1549989"/>
                    <a:pt x="4243411" y="1556339"/>
                    <a:pt x="4001511" y="1551260"/>
                  </a:cubicBezTo>
                  <a:cubicBezTo>
                    <a:pt x="3856371" y="1547450"/>
                    <a:pt x="3714953" y="1549989"/>
                    <a:pt x="3569813" y="1547450"/>
                  </a:cubicBezTo>
                  <a:cubicBezTo>
                    <a:pt x="3502826" y="1546179"/>
                    <a:pt x="3435838" y="1544910"/>
                    <a:pt x="3368851" y="1543639"/>
                  </a:cubicBezTo>
                  <a:cubicBezTo>
                    <a:pt x="3327914" y="1543639"/>
                    <a:pt x="3290699" y="1544910"/>
                    <a:pt x="3249761" y="1544910"/>
                  </a:cubicBezTo>
                  <a:cubicBezTo>
                    <a:pt x="3145559" y="1543639"/>
                    <a:pt x="2859001" y="1544910"/>
                    <a:pt x="2754798" y="1543639"/>
                  </a:cubicBezTo>
                  <a:cubicBezTo>
                    <a:pt x="2680367" y="1542370"/>
                    <a:pt x="1191755" y="1551260"/>
                    <a:pt x="1117324" y="1549989"/>
                  </a:cubicBezTo>
                  <a:cubicBezTo>
                    <a:pt x="1098717" y="1549989"/>
                    <a:pt x="1076387" y="1551260"/>
                    <a:pt x="1057780" y="1551260"/>
                  </a:cubicBezTo>
                  <a:cubicBezTo>
                    <a:pt x="1013121" y="1551260"/>
                    <a:pt x="972185" y="1552529"/>
                    <a:pt x="927526" y="1552529"/>
                  </a:cubicBezTo>
                  <a:cubicBezTo>
                    <a:pt x="815880" y="1552529"/>
                    <a:pt x="707956" y="1551260"/>
                    <a:pt x="596310" y="1549989"/>
                  </a:cubicBezTo>
                  <a:cubicBezTo>
                    <a:pt x="529322" y="1548720"/>
                    <a:pt x="462335" y="1547450"/>
                    <a:pt x="399069" y="1546179"/>
                  </a:cubicBezTo>
                  <a:cubicBezTo>
                    <a:pt x="279980" y="1544910"/>
                    <a:pt x="160891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1538560"/>
                  </a:moveTo>
                  <a:cubicBezTo>
                    <a:pt x="4782868" y="1522050"/>
                    <a:pt x="4784138" y="1509350"/>
                    <a:pt x="4784138" y="1496650"/>
                  </a:cubicBezTo>
                  <a:cubicBezTo>
                    <a:pt x="4782868" y="1431177"/>
                    <a:pt x="4781597" y="1370523"/>
                    <a:pt x="4781597" y="1305290"/>
                  </a:cubicBezTo>
                  <a:cubicBezTo>
                    <a:pt x="4781597" y="1275535"/>
                    <a:pt x="4784138" y="1245780"/>
                    <a:pt x="4782868" y="1216024"/>
                  </a:cubicBezTo>
                  <a:cubicBezTo>
                    <a:pt x="4782868" y="1188558"/>
                    <a:pt x="4781597" y="1159947"/>
                    <a:pt x="4780327" y="1132481"/>
                  </a:cubicBezTo>
                  <a:cubicBezTo>
                    <a:pt x="4775247" y="1090137"/>
                    <a:pt x="4763818" y="213504"/>
                    <a:pt x="4763818" y="171160"/>
                  </a:cubicBezTo>
                  <a:cubicBezTo>
                    <a:pt x="4761277" y="135683"/>
                    <a:pt x="4758738" y="9906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5296" y="1520780"/>
                    <a:pt x="127397" y="1522050"/>
                    <a:pt x="175777" y="1522050"/>
                  </a:cubicBezTo>
                  <a:cubicBezTo>
                    <a:pt x="246486" y="1522050"/>
                    <a:pt x="320917" y="1519510"/>
                    <a:pt x="391626" y="1522050"/>
                  </a:cubicBezTo>
                  <a:cubicBezTo>
                    <a:pt x="506993" y="1525860"/>
                    <a:pt x="622361" y="1528400"/>
                    <a:pt x="737728" y="1527130"/>
                  </a:cubicBezTo>
                  <a:cubicBezTo>
                    <a:pt x="812159" y="1525860"/>
                    <a:pt x="882868" y="1528400"/>
                    <a:pt x="957299" y="1528400"/>
                  </a:cubicBezTo>
                  <a:cubicBezTo>
                    <a:pt x="1065223" y="1528400"/>
                    <a:pt x="1173147" y="1527130"/>
                    <a:pt x="1281072" y="1528400"/>
                  </a:cubicBezTo>
                  <a:cubicBezTo>
                    <a:pt x="1441098" y="1529670"/>
                    <a:pt x="3197660" y="1519510"/>
                    <a:pt x="3361408" y="1522050"/>
                  </a:cubicBezTo>
                  <a:cubicBezTo>
                    <a:pt x="3432117" y="1523320"/>
                    <a:pt x="3502826" y="1524589"/>
                    <a:pt x="3569813" y="1524589"/>
                  </a:cubicBezTo>
                  <a:cubicBezTo>
                    <a:pt x="3692624" y="1527130"/>
                    <a:pt x="3811713" y="1523320"/>
                    <a:pt x="3934524" y="1527130"/>
                  </a:cubicBezTo>
                  <a:cubicBezTo>
                    <a:pt x="4035005" y="1529670"/>
                    <a:pt x="4135486" y="1529670"/>
                    <a:pt x="4235968" y="1532210"/>
                  </a:cubicBezTo>
                  <a:cubicBezTo>
                    <a:pt x="4384829" y="1536020"/>
                    <a:pt x="4533690" y="1538560"/>
                    <a:pt x="4682551" y="1539830"/>
                  </a:cubicBezTo>
                  <a:cubicBezTo>
                    <a:pt x="4738374" y="1539830"/>
                    <a:pt x="4761277" y="1538560"/>
                    <a:pt x="4781597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425277" y="5673557"/>
            <a:ext cx="5889213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8999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there are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8288986" y="5303726"/>
            <a:ext cx="6593363" cy="2139837"/>
            <a:chOff x="0" y="0"/>
            <a:chExt cx="4799378" cy="155761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160" y="16510"/>
              <a:ext cx="4776518" cy="1529670"/>
            </a:xfrm>
            <a:custGeom>
              <a:avLst/>
              <a:gdLst/>
              <a:ahLst/>
              <a:cxnLst/>
              <a:rect r="r" b="b" t="t" l="l"/>
              <a:pathLst>
                <a:path h="1529670" w="4776518">
                  <a:moveTo>
                    <a:pt x="4776518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DFDB7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-3810" y="0"/>
              <a:ext cx="4805727" cy="1556339"/>
            </a:xfrm>
            <a:custGeom>
              <a:avLst/>
              <a:gdLst/>
              <a:ahLst/>
              <a:cxnLst/>
              <a:rect r="r" b="b" t="t" l="l"/>
              <a:pathLst>
                <a:path h="1556339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86472"/>
                    <a:pt x="4777788" y="118516"/>
                    <a:pt x="4780327" y="149416"/>
                  </a:cubicBezTo>
                  <a:cubicBezTo>
                    <a:pt x="4780327" y="194049"/>
                    <a:pt x="4793027" y="1074115"/>
                    <a:pt x="4799377" y="1118748"/>
                  </a:cubicBezTo>
                  <a:cubicBezTo>
                    <a:pt x="4805727" y="1186269"/>
                    <a:pt x="4801918" y="1254935"/>
                    <a:pt x="4801918" y="1322456"/>
                  </a:cubicBezTo>
                  <a:cubicBezTo>
                    <a:pt x="4801918" y="1381967"/>
                    <a:pt x="4803188" y="1436899"/>
                    <a:pt x="4804458" y="1495379"/>
                  </a:cubicBezTo>
                  <a:cubicBezTo>
                    <a:pt x="4804458" y="1516970"/>
                    <a:pt x="4804458" y="1530939"/>
                    <a:pt x="4804458" y="1555070"/>
                  </a:cubicBezTo>
                  <a:cubicBezTo>
                    <a:pt x="4781597" y="1555070"/>
                    <a:pt x="4761277" y="1556339"/>
                    <a:pt x="4730931" y="1555070"/>
                  </a:cubicBezTo>
                  <a:cubicBezTo>
                    <a:pt x="4489032" y="1549989"/>
                    <a:pt x="4243411" y="1556339"/>
                    <a:pt x="4001511" y="1551260"/>
                  </a:cubicBezTo>
                  <a:cubicBezTo>
                    <a:pt x="3856371" y="1547450"/>
                    <a:pt x="3714953" y="1549989"/>
                    <a:pt x="3569813" y="1547450"/>
                  </a:cubicBezTo>
                  <a:cubicBezTo>
                    <a:pt x="3502826" y="1546179"/>
                    <a:pt x="3435838" y="1544910"/>
                    <a:pt x="3368851" y="1543639"/>
                  </a:cubicBezTo>
                  <a:cubicBezTo>
                    <a:pt x="3327914" y="1543639"/>
                    <a:pt x="3290699" y="1544910"/>
                    <a:pt x="3249761" y="1544910"/>
                  </a:cubicBezTo>
                  <a:cubicBezTo>
                    <a:pt x="3145559" y="1543639"/>
                    <a:pt x="2859001" y="1544910"/>
                    <a:pt x="2754798" y="1543639"/>
                  </a:cubicBezTo>
                  <a:cubicBezTo>
                    <a:pt x="2680367" y="1542370"/>
                    <a:pt x="1191755" y="1551260"/>
                    <a:pt x="1117324" y="1549989"/>
                  </a:cubicBezTo>
                  <a:cubicBezTo>
                    <a:pt x="1098717" y="1549989"/>
                    <a:pt x="1076387" y="1551260"/>
                    <a:pt x="1057780" y="1551260"/>
                  </a:cubicBezTo>
                  <a:cubicBezTo>
                    <a:pt x="1013121" y="1551260"/>
                    <a:pt x="972185" y="1552529"/>
                    <a:pt x="927526" y="1552529"/>
                  </a:cubicBezTo>
                  <a:cubicBezTo>
                    <a:pt x="815880" y="1552529"/>
                    <a:pt x="707956" y="1551260"/>
                    <a:pt x="596310" y="1549989"/>
                  </a:cubicBezTo>
                  <a:cubicBezTo>
                    <a:pt x="529322" y="1548720"/>
                    <a:pt x="462335" y="1547450"/>
                    <a:pt x="399069" y="1546179"/>
                  </a:cubicBezTo>
                  <a:cubicBezTo>
                    <a:pt x="279980" y="1544910"/>
                    <a:pt x="160891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1538560"/>
                  </a:moveTo>
                  <a:cubicBezTo>
                    <a:pt x="4782868" y="1522050"/>
                    <a:pt x="4784138" y="1509350"/>
                    <a:pt x="4784138" y="1496650"/>
                  </a:cubicBezTo>
                  <a:cubicBezTo>
                    <a:pt x="4782868" y="1431177"/>
                    <a:pt x="4781597" y="1370523"/>
                    <a:pt x="4781597" y="1305290"/>
                  </a:cubicBezTo>
                  <a:cubicBezTo>
                    <a:pt x="4781597" y="1275535"/>
                    <a:pt x="4784138" y="1245780"/>
                    <a:pt x="4782868" y="1216024"/>
                  </a:cubicBezTo>
                  <a:cubicBezTo>
                    <a:pt x="4782868" y="1188558"/>
                    <a:pt x="4781597" y="1159947"/>
                    <a:pt x="4780327" y="1132481"/>
                  </a:cubicBezTo>
                  <a:cubicBezTo>
                    <a:pt x="4775247" y="1090137"/>
                    <a:pt x="4763818" y="213504"/>
                    <a:pt x="4763818" y="171160"/>
                  </a:cubicBezTo>
                  <a:cubicBezTo>
                    <a:pt x="4761277" y="135683"/>
                    <a:pt x="4758738" y="9906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5296" y="1520780"/>
                    <a:pt x="127397" y="1522050"/>
                    <a:pt x="175777" y="1522050"/>
                  </a:cubicBezTo>
                  <a:cubicBezTo>
                    <a:pt x="246486" y="1522050"/>
                    <a:pt x="320917" y="1519510"/>
                    <a:pt x="391626" y="1522050"/>
                  </a:cubicBezTo>
                  <a:cubicBezTo>
                    <a:pt x="506993" y="1525860"/>
                    <a:pt x="622361" y="1528400"/>
                    <a:pt x="737728" y="1527130"/>
                  </a:cubicBezTo>
                  <a:cubicBezTo>
                    <a:pt x="812159" y="1525860"/>
                    <a:pt x="882868" y="1528400"/>
                    <a:pt x="957299" y="1528400"/>
                  </a:cubicBezTo>
                  <a:cubicBezTo>
                    <a:pt x="1065223" y="1528400"/>
                    <a:pt x="1173147" y="1527130"/>
                    <a:pt x="1281072" y="1528400"/>
                  </a:cubicBezTo>
                  <a:cubicBezTo>
                    <a:pt x="1441098" y="1529670"/>
                    <a:pt x="3197660" y="1519510"/>
                    <a:pt x="3361408" y="1522050"/>
                  </a:cubicBezTo>
                  <a:cubicBezTo>
                    <a:pt x="3432117" y="1523320"/>
                    <a:pt x="3502826" y="1524589"/>
                    <a:pt x="3569813" y="1524589"/>
                  </a:cubicBezTo>
                  <a:cubicBezTo>
                    <a:pt x="3692624" y="1527130"/>
                    <a:pt x="3811713" y="1523320"/>
                    <a:pt x="3934524" y="1527130"/>
                  </a:cubicBezTo>
                  <a:cubicBezTo>
                    <a:pt x="4035005" y="1529670"/>
                    <a:pt x="4135486" y="1529670"/>
                    <a:pt x="4235968" y="1532210"/>
                  </a:cubicBezTo>
                  <a:cubicBezTo>
                    <a:pt x="4384829" y="1536020"/>
                    <a:pt x="4533690" y="1538560"/>
                    <a:pt x="4682551" y="1539830"/>
                  </a:cubicBezTo>
                  <a:cubicBezTo>
                    <a:pt x="4738374" y="1539830"/>
                    <a:pt x="4761277" y="1538560"/>
                    <a:pt x="4781597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3633103" y="5143500"/>
            <a:ext cx="5306104" cy="5414391"/>
          </a:xfrm>
          <a:custGeom>
            <a:avLst/>
            <a:gdLst/>
            <a:ahLst/>
            <a:cxnLst/>
            <a:rect r="r" b="b" t="t" l="l"/>
            <a:pathLst>
              <a:path h="5414391" w="5306104">
                <a:moveTo>
                  <a:pt x="0" y="0"/>
                </a:moveTo>
                <a:lnTo>
                  <a:pt x="5306103" y="0"/>
                </a:lnTo>
                <a:lnTo>
                  <a:pt x="5306103" y="5414391"/>
                </a:lnTo>
                <a:lnTo>
                  <a:pt x="0" y="5414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8288986" y="2409164"/>
            <a:ext cx="6593363" cy="2139837"/>
            <a:chOff x="0" y="0"/>
            <a:chExt cx="4799378" cy="155761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0160" y="16510"/>
              <a:ext cx="4776518" cy="1529670"/>
            </a:xfrm>
            <a:custGeom>
              <a:avLst/>
              <a:gdLst/>
              <a:ahLst/>
              <a:cxnLst/>
              <a:rect r="r" b="b" t="t" l="l"/>
              <a:pathLst>
                <a:path h="1529670" w="4776518">
                  <a:moveTo>
                    <a:pt x="4776518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7CA8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-3810" y="0"/>
              <a:ext cx="4805727" cy="1556339"/>
            </a:xfrm>
            <a:custGeom>
              <a:avLst/>
              <a:gdLst/>
              <a:ahLst/>
              <a:cxnLst/>
              <a:rect r="r" b="b" t="t" l="l"/>
              <a:pathLst>
                <a:path h="1556339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86472"/>
                    <a:pt x="4777788" y="118516"/>
                    <a:pt x="4780327" y="149416"/>
                  </a:cubicBezTo>
                  <a:cubicBezTo>
                    <a:pt x="4780327" y="194049"/>
                    <a:pt x="4793027" y="1074115"/>
                    <a:pt x="4799377" y="1118748"/>
                  </a:cubicBezTo>
                  <a:cubicBezTo>
                    <a:pt x="4805727" y="1186269"/>
                    <a:pt x="4801918" y="1254935"/>
                    <a:pt x="4801918" y="1322456"/>
                  </a:cubicBezTo>
                  <a:cubicBezTo>
                    <a:pt x="4801918" y="1381967"/>
                    <a:pt x="4803188" y="1436899"/>
                    <a:pt x="4804458" y="1495379"/>
                  </a:cubicBezTo>
                  <a:cubicBezTo>
                    <a:pt x="4804458" y="1516970"/>
                    <a:pt x="4804458" y="1530939"/>
                    <a:pt x="4804458" y="1555070"/>
                  </a:cubicBezTo>
                  <a:cubicBezTo>
                    <a:pt x="4781597" y="1555070"/>
                    <a:pt x="4761277" y="1556339"/>
                    <a:pt x="4730931" y="1555070"/>
                  </a:cubicBezTo>
                  <a:cubicBezTo>
                    <a:pt x="4489032" y="1549989"/>
                    <a:pt x="4243411" y="1556339"/>
                    <a:pt x="4001511" y="1551260"/>
                  </a:cubicBezTo>
                  <a:cubicBezTo>
                    <a:pt x="3856371" y="1547450"/>
                    <a:pt x="3714953" y="1549989"/>
                    <a:pt x="3569813" y="1547450"/>
                  </a:cubicBezTo>
                  <a:cubicBezTo>
                    <a:pt x="3502826" y="1546179"/>
                    <a:pt x="3435838" y="1544910"/>
                    <a:pt x="3368851" y="1543639"/>
                  </a:cubicBezTo>
                  <a:cubicBezTo>
                    <a:pt x="3327914" y="1543639"/>
                    <a:pt x="3290699" y="1544910"/>
                    <a:pt x="3249761" y="1544910"/>
                  </a:cubicBezTo>
                  <a:cubicBezTo>
                    <a:pt x="3145559" y="1543639"/>
                    <a:pt x="2859001" y="1544910"/>
                    <a:pt x="2754798" y="1543639"/>
                  </a:cubicBezTo>
                  <a:cubicBezTo>
                    <a:pt x="2680367" y="1542370"/>
                    <a:pt x="1191755" y="1551260"/>
                    <a:pt x="1117324" y="1549989"/>
                  </a:cubicBezTo>
                  <a:cubicBezTo>
                    <a:pt x="1098717" y="1549989"/>
                    <a:pt x="1076387" y="1551260"/>
                    <a:pt x="1057780" y="1551260"/>
                  </a:cubicBezTo>
                  <a:cubicBezTo>
                    <a:pt x="1013121" y="1551260"/>
                    <a:pt x="972185" y="1552529"/>
                    <a:pt x="927526" y="1552529"/>
                  </a:cubicBezTo>
                  <a:cubicBezTo>
                    <a:pt x="815880" y="1552529"/>
                    <a:pt x="707956" y="1551260"/>
                    <a:pt x="596310" y="1549989"/>
                  </a:cubicBezTo>
                  <a:cubicBezTo>
                    <a:pt x="529322" y="1548720"/>
                    <a:pt x="462335" y="1547450"/>
                    <a:pt x="399069" y="1546179"/>
                  </a:cubicBezTo>
                  <a:cubicBezTo>
                    <a:pt x="279980" y="1544910"/>
                    <a:pt x="160891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1538560"/>
                  </a:moveTo>
                  <a:cubicBezTo>
                    <a:pt x="4782868" y="1522050"/>
                    <a:pt x="4784138" y="1509350"/>
                    <a:pt x="4784138" y="1496650"/>
                  </a:cubicBezTo>
                  <a:cubicBezTo>
                    <a:pt x="4782868" y="1431177"/>
                    <a:pt x="4781597" y="1370523"/>
                    <a:pt x="4781597" y="1305290"/>
                  </a:cubicBezTo>
                  <a:cubicBezTo>
                    <a:pt x="4781597" y="1275535"/>
                    <a:pt x="4784138" y="1245780"/>
                    <a:pt x="4782868" y="1216024"/>
                  </a:cubicBezTo>
                  <a:cubicBezTo>
                    <a:pt x="4782868" y="1188558"/>
                    <a:pt x="4781597" y="1159947"/>
                    <a:pt x="4780327" y="1132481"/>
                  </a:cubicBezTo>
                  <a:cubicBezTo>
                    <a:pt x="4775247" y="1090137"/>
                    <a:pt x="4763818" y="213504"/>
                    <a:pt x="4763818" y="171160"/>
                  </a:cubicBezTo>
                  <a:cubicBezTo>
                    <a:pt x="4761277" y="135683"/>
                    <a:pt x="4758738" y="9906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5296" y="1520780"/>
                    <a:pt x="127397" y="1522050"/>
                    <a:pt x="175777" y="1522050"/>
                  </a:cubicBezTo>
                  <a:cubicBezTo>
                    <a:pt x="246486" y="1522050"/>
                    <a:pt x="320917" y="1519510"/>
                    <a:pt x="391626" y="1522050"/>
                  </a:cubicBezTo>
                  <a:cubicBezTo>
                    <a:pt x="506993" y="1525860"/>
                    <a:pt x="622361" y="1528400"/>
                    <a:pt x="737728" y="1527130"/>
                  </a:cubicBezTo>
                  <a:cubicBezTo>
                    <a:pt x="812159" y="1525860"/>
                    <a:pt x="882868" y="1528400"/>
                    <a:pt x="957299" y="1528400"/>
                  </a:cubicBezTo>
                  <a:cubicBezTo>
                    <a:pt x="1065223" y="1528400"/>
                    <a:pt x="1173147" y="1527130"/>
                    <a:pt x="1281072" y="1528400"/>
                  </a:cubicBezTo>
                  <a:cubicBezTo>
                    <a:pt x="1441098" y="1529670"/>
                    <a:pt x="3197660" y="1519510"/>
                    <a:pt x="3361408" y="1522050"/>
                  </a:cubicBezTo>
                  <a:cubicBezTo>
                    <a:pt x="3432117" y="1523320"/>
                    <a:pt x="3502826" y="1524589"/>
                    <a:pt x="3569813" y="1524589"/>
                  </a:cubicBezTo>
                  <a:cubicBezTo>
                    <a:pt x="3692624" y="1527130"/>
                    <a:pt x="3811713" y="1523320"/>
                    <a:pt x="3934524" y="1527130"/>
                  </a:cubicBezTo>
                  <a:cubicBezTo>
                    <a:pt x="4035005" y="1529670"/>
                    <a:pt x="4135486" y="1529670"/>
                    <a:pt x="4235968" y="1532210"/>
                  </a:cubicBezTo>
                  <a:cubicBezTo>
                    <a:pt x="4384829" y="1536020"/>
                    <a:pt x="4533690" y="1538560"/>
                    <a:pt x="4682551" y="1539830"/>
                  </a:cubicBezTo>
                  <a:cubicBezTo>
                    <a:pt x="4738374" y="1539830"/>
                    <a:pt x="4761277" y="1538560"/>
                    <a:pt x="4781597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9144000" y="2778995"/>
            <a:ext cx="4790869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8999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singular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190233" y="5673557"/>
            <a:ext cx="4790869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99"/>
              </a:lnSpc>
            </a:pPr>
            <a:r>
              <a:rPr lang="en-US" sz="8999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plural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764240" y="1028700"/>
            <a:ext cx="4925860" cy="1540593"/>
            <a:chOff x="0" y="0"/>
            <a:chExt cx="4980267" cy="15576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4957407" cy="1529670"/>
            </a:xfrm>
            <a:custGeom>
              <a:avLst/>
              <a:gdLst/>
              <a:ahLst/>
              <a:cxnLst/>
              <a:rect r="r" b="b" t="t" l="l"/>
              <a:pathLst>
                <a:path h="1529670" w="4957407">
                  <a:moveTo>
                    <a:pt x="4957407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470052" y="0"/>
                  </a:lnTo>
                  <a:lnTo>
                    <a:pt x="4938357" y="5080"/>
                  </a:lnTo>
                  <a:close/>
                </a:path>
              </a:pathLst>
            </a:custGeom>
            <a:solidFill>
              <a:srgbClr val="F7CA88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4986617" cy="1556339"/>
            </a:xfrm>
            <a:custGeom>
              <a:avLst/>
              <a:gdLst/>
              <a:ahLst/>
              <a:cxnLst/>
              <a:rect r="r" b="b" t="t" l="l"/>
              <a:pathLst>
                <a:path h="1556339" w="4986617">
                  <a:moveTo>
                    <a:pt x="4952327" y="21590"/>
                  </a:moveTo>
                  <a:cubicBezTo>
                    <a:pt x="4953597" y="34290"/>
                    <a:pt x="4953597" y="44450"/>
                    <a:pt x="4954867" y="54610"/>
                  </a:cubicBezTo>
                  <a:cubicBezTo>
                    <a:pt x="4957407" y="86472"/>
                    <a:pt x="4958677" y="118516"/>
                    <a:pt x="4961217" y="149416"/>
                  </a:cubicBezTo>
                  <a:cubicBezTo>
                    <a:pt x="4961217" y="194049"/>
                    <a:pt x="4973917" y="1074115"/>
                    <a:pt x="4980267" y="1118748"/>
                  </a:cubicBezTo>
                  <a:cubicBezTo>
                    <a:pt x="4986617" y="1186269"/>
                    <a:pt x="4982807" y="1254935"/>
                    <a:pt x="4982807" y="1322456"/>
                  </a:cubicBezTo>
                  <a:cubicBezTo>
                    <a:pt x="4982807" y="1381967"/>
                    <a:pt x="4984077" y="1436899"/>
                    <a:pt x="4985347" y="1495379"/>
                  </a:cubicBezTo>
                  <a:cubicBezTo>
                    <a:pt x="4985347" y="1516970"/>
                    <a:pt x="4985347" y="1530939"/>
                    <a:pt x="4985347" y="1555070"/>
                  </a:cubicBezTo>
                  <a:cubicBezTo>
                    <a:pt x="4962487" y="1555070"/>
                    <a:pt x="4942167" y="1556339"/>
                    <a:pt x="4911234" y="1555070"/>
                  </a:cubicBezTo>
                  <a:cubicBezTo>
                    <a:pt x="4660010" y="1549989"/>
                    <a:pt x="4404920" y="1556339"/>
                    <a:pt x="4153696" y="1551260"/>
                  </a:cubicBezTo>
                  <a:cubicBezTo>
                    <a:pt x="4002962" y="1547450"/>
                    <a:pt x="3856092" y="1549989"/>
                    <a:pt x="3705358" y="1547450"/>
                  </a:cubicBezTo>
                  <a:cubicBezTo>
                    <a:pt x="3635788" y="1546179"/>
                    <a:pt x="3566218" y="1544910"/>
                    <a:pt x="3496648" y="1543639"/>
                  </a:cubicBezTo>
                  <a:cubicBezTo>
                    <a:pt x="3454134" y="1543639"/>
                    <a:pt x="3415484" y="1544910"/>
                    <a:pt x="3372969" y="1544910"/>
                  </a:cubicBezTo>
                  <a:cubicBezTo>
                    <a:pt x="3264749" y="1543639"/>
                    <a:pt x="2967145" y="1544910"/>
                    <a:pt x="2858925" y="1543639"/>
                  </a:cubicBezTo>
                  <a:cubicBezTo>
                    <a:pt x="2781626" y="1542370"/>
                    <a:pt x="1235631" y="1551260"/>
                    <a:pt x="1158331" y="1549989"/>
                  </a:cubicBezTo>
                  <a:cubicBezTo>
                    <a:pt x="1139006" y="1549989"/>
                    <a:pt x="1115816" y="1551260"/>
                    <a:pt x="1096491" y="1551260"/>
                  </a:cubicBezTo>
                  <a:cubicBezTo>
                    <a:pt x="1050111" y="1551260"/>
                    <a:pt x="1007596" y="1552529"/>
                    <a:pt x="961217" y="1552529"/>
                  </a:cubicBezTo>
                  <a:cubicBezTo>
                    <a:pt x="845267" y="1552529"/>
                    <a:pt x="733182" y="1551260"/>
                    <a:pt x="617233" y="1549989"/>
                  </a:cubicBezTo>
                  <a:cubicBezTo>
                    <a:pt x="547663" y="1548720"/>
                    <a:pt x="478093" y="1547450"/>
                    <a:pt x="412388" y="1546179"/>
                  </a:cubicBezTo>
                  <a:cubicBezTo>
                    <a:pt x="288709" y="1544910"/>
                    <a:pt x="165029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404" y="30480"/>
                    <a:pt x="130244" y="29210"/>
                  </a:cubicBezTo>
                  <a:cubicBezTo>
                    <a:pt x="234599" y="25400"/>
                    <a:pt x="338954" y="22860"/>
                    <a:pt x="447173" y="20320"/>
                  </a:cubicBezTo>
                  <a:cubicBezTo>
                    <a:pt x="520608" y="17780"/>
                    <a:pt x="594043" y="16510"/>
                    <a:pt x="663613" y="13970"/>
                  </a:cubicBezTo>
                  <a:cubicBezTo>
                    <a:pt x="733182" y="11430"/>
                    <a:pt x="806617" y="8890"/>
                    <a:pt x="876187" y="8890"/>
                  </a:cubicBezTo>
                  <a:cubicBezTo>
                    <a:pt x="953487" y="7620"/>
                    <a:pt x="1030786" y="10160"/>
                    <a:pt x="1108086" y="8890"/>
                  </a:cubicBezTo>
                  <a:cubicBezTo>
                    <a:pt x="1204711" y="8890"/>
                    <a:pt x="2955550" y="6350"/>
                    <a:pt x="3052175" y="5080"/>
                  </a:cubicBezTo>
                  <a:cubicBezTo>
                    <a:pt x="3144935" y="3810"/>
                    <a:pt x="3237694" y="2540"/>
                    <a:pt x="3334319" y="2540"/>
                  </a:cubicBezTo>
                  <a:cubicBezTo>
                    <a:pt x="3492783" y="1270"/>
                    <a:pt x="3647383" y="0"/>
                    <a:pt x="3805847" y="0"/>
                  </a:cubicBezTo>
                  <a:cubicBezTo>
                    <a:pt x="3871552" y="0"/>
                    <a:pt x="3941122" y="2540"/>
                    <a:pt x="4006827" y="2540"/>
                  </a:cubicBezTo>
                  <a:cubicBezTo>
                    <a:pt x="4188481" y="3810"/>
                    <a:pt x="4374000" y="5080"/>
                    <a:pt x="4555655" y="7620"/>
                  </a:cubicBezTo>
                  <a:cubicBezTo>
                    <a:pt x="4652280" y="8890"/>
                    <a:pt x="4748904" y="12700"/>
                    <a:pt x="4845529" y="16510"/>
                  </a:cubicBezTo>
                  <a:cubicBezTo>
                    <a:pt x="4868719" y="16510"/>
                    <a:pt x="4891909" y="16510"/>
                    <a:pt x="4911234" y="16510"/>
                  </a:cubicBezTo>
                  <a:cubicBezTo>
                    <a:pt x="4933277" y="17780"/>
                    <a:pt x="4942167" y="20320"/>
                    <a:pt x="4952327" y="21590"/>
                  </a:cubicBezTo>
                  <a:close/>
                  <a:moveTo>
                    <a:pt x="4962487" y="1538560"/>
                  </a:moveTo>
                  <a:cubicBezTo>
                    <a:pt x="4963757" y="1522050"/>
                    <a:pt x="4965027" y="1509350"/>
                    <a:pt x="4965027" y="1496650"/>
                  </a:cubicBezTo>
                  <a:cubicBezTo>
                    <a:pt x="4963757" y="1431177"/>
                    <a:pt x="4962487" y="1370523"/>
                    <a:pt x="4962487" y="1305290"/>
                  </a:cubicBezTo>
                  <a:cubicBezTo>
                    <a:pt x="4962487" y="1275535"/>
                    <a:pt x="4965027" y="1245780"/>
                    <a:pt x="4963757" y="1216024"/>
                  </a:cubicBezTo>
                  <a:cubicBezTo>
                    <a:pt x="4963757" y="1188558"/>
                    <a:pt x="4962487" y="1159947"/>
                    <a:pt x="4961217" y="1132481"/>
                  </a:cubicBezTo>
                  <a:cubicBezTo>
                    <a:pt x="4956137" y="1090137"/>
                    <a:pt x="4944707" y="213504"/>
                    <a:pt x="4944707" y="171160"/>
                  </a:cubicBezTo>
                  <a:cubicBezTo>
                    <a:pt x="4942167" y="135683"/>
                    <a:pt x="4939627" y="99061"/>
                    <a:pt x="4937087" y="63500"/>
                  </a:cubicBezTo>
                  <a:cubicBezTo>
                    <a:pt x="4935817" y="44450"/>
                    <a:pt x="4934547" y="43180"/>
                    <a:pt x="4899639" y="41910"/>
                  </a:cubicBezTo>
                  <a:cubicBezTo>
                    <a:pt x="4888044" y="41910"/>
                    <a:pt x="4880314" y="41910"/>
                    <a:pt x="4868719" y="40640"/>
                  </a:cubicBezTo>
                  <a:cubicBezTo>
                    <a:pt x="4772095" y="36830"/>
                    <a:pt x="4671605" y="31750"/>
                    <a:pt x="4574980" y="30480"/>
                  </a:cubicBezTo>
                  <a:cubicBezTo>
                    <a:pt x="4339216" y="26670"/>
                    <a:pt x="4099586" y="25400"/>
                    <a:pt x="3863822" y="22860"/>
                  </a:cubicBezTo>
                  <a:cubicBezTo>
                    <a:pt x="3829037" y="22860"/>
                    <a:pt x="3790387" y="22860"/>
                    <a:pt x="3755603" y="22860"/>
                  </a:cubicBezTo>
                  <a:cubicBezTo>
                    <a:pt x="3697628" y="22860"/>
                    <a:pt x="3639653" y="22860"/>
                    <a:pt x="3585543" y="22860"/>
                  </a:cubicBezTo>
                  <a:cubicBezTo>
                    <a:pt x="3461864" y="22860"/>
                    <a:pt x="3338184" y="22860"/>
                    <a:pt x="3218369" y="24130"/>
                  </a:cubicBezTo>
                  <a:cubicBezTo>
                    <a:pt x="3114015" y="25400"/>
                    <a:pt x="1355445" y="29210"/>
                    <a:pt x="1251091" y="29210"/>
                  </a:cubicBezTo>
                  <a:cubicBezTo>
                    <a:pt x="1081031" y="29210"/>
                    <a:pt x="910972" y="26670"/>
                    <a:pt x="740912" y="33020"/>
                  </a:cubicBezTo>
                  <a:cubicBezTo>
                    <a:pt x="652018" y="36830"/>
                    <a:pt x="566988" y="36830"/>
                    <a:pt x="481958" y="38100"/>
                  </a:cubicBezTo>
                  <a:cubicBezTo>
                    <a:pt x="335089" y="41910"/>
                    <a:pt x="188219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6134" y="1520780"/>
                    <a:pt x="130244" y="1522050"/>
                    <a:pt x="180489" y="1522050"/>
                  </a:cubicBezTo>
                  <a:cubicBezTo>
                    <a:pt x="253924" y="1522050"/>
                    <a:pt x="331224" y="1519510"/>
                    <a:pt x="404658" y="1522050"/>
                  </a:cubicBezTo>
                  <a:cubicBezTo>
                    <a:pt x="524473" y="1525860"/>
                    <a:pt x="644288" y="1528400"/>
                    <a:pt x="764102" y="1527130"/>
                  </a:cubicBezTo>
                  <a:cubicBezTo>
                    <a:pt x="841402" y="1525860"/>
                    <a:pt x="914837" y="1528400"/>
                    <a:pt x="992136" y="1528400"/>
                  </a:cubicBezTo>
                  <a:cubicBezTo>
                    <a:pt x="1104221" y="1528400"/>
                    <a:pt x="1216306" y="1527130"/>
                    <a:pt x="1328390" y="1528400"/>
                  </a:cubicBezTo>
                  <a:cubicBezTo>
                    <a:pt x="1494585" y="1529670"/>
                    <a:pt x="3318859" y="1519510"/>
                    <a:pt x="3488919" y="1522050"/>
                  </a:cubicBezTo>
                  <a:cubicBezTo>
                    <a:pt x="3562353" y="1523320"/>
                    <a:pt x="3635788" y="1524589"/>
                    <a:pt x="3705358" y="1524589"/>
                  </a:cubicBezTo>
                  <a:cubicBezTo>
                    <a:pt x="3832902" y="1527130"/>
                    <a:pt x="3956582" y="1523320"/>
                    <a:pt x="4084126" y="1527130"/>
                  </a:cubicBezTo>
                  <a:cubicBezTo>
                    <a:pt x="4188481" y="1529670"/>
                    <a:pt x="4292836" y="1529670"/>
                    <a:pt x="4397190" y="1532210"/>
                  </a:cubicBezTo>
                  <a:cubicBezTo>
                    <a:pt x="4551790" y="1536020"/>
                    <a:pt x="4706390" y="1538560"/>
                    <a:pt x="4860989" y="1539830"/>
                  </a:cubicBezTo>
                  <a:cubicBezTo>
                    <a:pt x="4918964" y="1539830"/>
                    <a:pt x="4942167" y="1538560"/>
                    <a:pt x="4962487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699020" y="1028700"/>
            <a:ext cx="4746947" cy="1540593"/>
            <a:chOff x="0" y="0"/>
            <a:chExt cx="4799378" cy="15576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4776518" cy="1529670"/>
            </a:xfrm>
            <a:custGeom>
              <a:avLst/>
              <a:gdLst/>
              <a:ahLst/>
              <a:cxnLst/>
              <a:rect r="r" b="b" t="t" l="l"/>
              <a:pathLst>
                <a:path h="1529670" w="4776518">
                  <a:moveTo>
                    <a:pt x="4776518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7CA88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4805727" cy="1556339"/>
            </a:xfrm>
            <a:custGeom>
              <a:avLst/>
              <a:gdLst/>
              <a:ahLst/>
              <a:cxnLst/>
              <a:rect r="r" b="b" t="t" l="l"/>
              <a:pathLst>
                <a:path h="1556339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86472"/>
                    <a:pt x="4777788" y="118516"/>
                    <a:pt x="4780327" y="149416"/>
                  </a:cubicBezTo>
                  <a:cubicBezTo>
                    <a:pt x="4780327" y="194049"/>
                    <a:pt x="4793027" y="1074115"/>
                    <a:pt x="4799377" y="1118748"/>
                  </a:cubicBezTo>
                  <a:cubicBezTo>
                    <a:pt x="4805727" y="1186269"/>
                    <a:pt x="4801918" y="1254935"/>
                    <a:pt x="4801918" y="1322456"/>
                  </a:cubicBezTo>
                  <a:cubicBezTo>
                    <a:pt x="4801918" y="1381967"/>
                    <a:pt x="4803188" y="1436899"/>
                    <a:pt x="4804458" y="1495379"/>
                  </a:cubicBezTo>
                  <a:cubicBezTo>
                    <a:pt x="4804458" y="1516970"/>
                    <a:pt x="4804458" y="1530939"/>
                    <a:pt x="4804458" y="1555070"/>
                  </a:cubicBezTo>
                  <a:cubicBezTo>
                    <a:pt x="4781597" y="1555070"/>
                    <a:pt x="4761277" y="1556339"/>
                    <a:pt x="4730931" y="1555070"/>
                  </a:cubicBezTo>
                  <a:cubicBezTo>
                    <a:pt x="4489032" y="1549989"/>
                    <a:pt x="4243411" y="1556339"/>
                    <a:pt x="4001511" y="1551260"/>
                  </a:cubicBezTo>
                  <a:cubicBezTo>
                    <a:pt x="3856371" y="1547450"/>
                    <a:pt x="3714953" y="1549989"/>
                    <a:pt x="3569813" y="1547450"/>
                  </a:cubicBezTo>
                  <a:cubicBezTo>
                    <a:pt x="3502826" y="1546179"/>
                    <a:pt x="3435838" y="1544910"/>
                    <a:pt x="3368851" y="1543639"/>
                  </a:cubicBezTo>
                  <a:cubicBezTo>
                    <a:pt x="3327914" y="1543639"/>
                    <a:pt x="3290699" y="1544910"/>
                    <a:pt x="3249761" y="1544910"/>
                  </a:cubicBezTo>
                  <a:cubicBezTo>
                    <a:pt x="3145559" y="1543639"/>
                    <a:pt x="2859001" y="1544910"/>
                    <a:pt x="2754798" y="1543639"/>
                  </a:cubicBezTo>
                  <a:cubicBezTo>
                    <a:pt x="2680367" y="1542370"/>
                    <a:pt x="1191755" y="1551260"/>
                    <a:pt x="1117324" y="1549989"/>
                  </a:cubicBezTo>
                  <a:cubicBezTo>
                    <a:pt x="1098717" y="1549989"/>
                    <a:pt x="1076387" y="1551260"/>
                    <a:pt x="1057780" y="1551260"/>
                  </a:cubicBezTo>
                  <a:cubicBezTo>
                    <a:pt x="1013121" y="1551260"/>
                    <a:pt x="972185" y="1552529"/>
                    <a:pt x="927526" y="1552529"/>
                  </a:cubicBezTo>
                  <a:cubicBezTo>
                    <a:pt x="815880" y="1552529"/>
                    <a:pt x="707956" y="1551260"/>
                    <a:pt x="596310" y="1549989"/>
                  </a:cubicBezTo>
                  <a:cubicBezTo>
                    <a:pt x="529322" y="1548720"/>
                    <a:pt x="462335" y="1547450"/>
                    <a:pt x="399069" y="1546179"/>
                  </a:cubicBezTo>
                  <a:cubicBezTo>
                    <a:pt x="279980" y="1544910"/>
                    <a:pt x="160891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1538560"/>
                  </a:moveTo>
                  <a:cubicBezTo>
                    <a:pt x="4782868" y="1522050"/>
                    <a:pt x="4784138" y="1509350"/>
                    <a:pt x="4784138" y="1496650"/>
                  </a:cubicBezTo>
                  <a:cubicBezTo>
                    <a:pt x="4782868" y="1431177"/>
                    <a:pt x="4781597" y="1370523"/>
                    <a:pt x="4781597" y="1305290"/>
                  </a:cubicBezTo>
                  <a:cubicBezTo>
                    <a:pt x="4781597" y="1275535"/>
                    <a:pt x="4784138" y="1245780"/>
                    <a:pt x="4782868" y="1216024"/>
                  </a:cubicBezTo>
                  <a:cubicBezTo>
                    <a:pt x="4782868" y="1188558"/>
                    <a:pt x="4781597" y="1159947"/>
                    <a:pt x="4780327" y="1132481"/>
                  </a:cubicBezTo>
                  <a:cubicBezTo>
                    <a:pt x="4775247" y="1090137"/>
                    <a:pt x="4763818" y="213504"/>
                    <a:pt x="4763818" y="171160"/>
                  </a:cubicBezTo>
                  <a:cubicBezTo>
                    <a:pt x="4761277" y="135683"/>
                    <a:pt x="4758738" y="9906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5296" y="1520780"/>
                    <a:pt x="127397" y="1522050"/>
                    <a:pt x="175777" y="1522050"/>
                  </a:cubicBezTo>
                  <a:cubicBezTo>
                    <a:pt x="246486" y="1522050"/>
                    <a:pt x="320917" y="1519510"/>
                    <a:pt x="391626" y="1522050"/>
                  </a:cubicBezTo>
                  <a:cubicBezTo>
                    <a:pt x="506993" y="1525860"/>
                    <a:pt x="622361" y="1528400"/>
                    <a:pt x="737728" y="1527130"/>
                  </a:cubicBezTo>
                  <a:cubicBezTo>
                    <a:pt x="812159" y="1525860"/>
                    <a:pt x="882868" y="1528400"/>
                    <a:pt x="957299" y="1528400"/>
                  </a:cubicBezTo>
                  <a:cubicBezTo>
                    <a:pt x="1065223" y="1528400"/>
                    <a:pt x="1173147" y="1527130"/>
                    <a:pt x="1281072" y="1528400"/>
                  </a:cubicBezTo>
                  <a:cubicBezTo>
                    <a:pt x="1441098" y="1529670"/>
                    <a:pt x="3197660" y="1519510"/>
                    <a:pt x="3361408" y="1522050"/>
                  </a:cubicBezTo>
                  <a:cubicBezTo>
                    <a:pt x="3432117" y="1523320"/>
                    <a:pt x="3502826" y="1524589"/>
                    <a:pt x="3569813" y="1524589"/>
                  </a:cubicBezTo>
                  <a:cubicBezTo>
                    <a:pt x="3692624" y="1527130"/>
                    <a:pt x="3811713" y="1523320"/>
                    <a:pt x="3934524" y="1527130"/>
                  </a:cubicBezTo>
                  <a:cubicBezTo>
                    <a:pt x="4035005" y="1529670"/>
                    <a:pt x="4135486" y="1529670"/>
                    <a:pt x="4235968" y="1532210"/>
                  </a:cubicBezTo>
                  <a:cubicBezTo>
                    <a:pt x="4384829" y="1536020"/>
                    <a:pt x="4533690" y="1538560"/>
                    <a:pt x="4682551" y="1539830"/>
                  </a:cubicBezTo>
                  <a:cubicBezTo>
                    <a:pt x="4738374" y="1539830"/>
                    <a:pt x="4761277" y="1538560"/>
                    <a:pt x="4781597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7314594" y="1289628"/>
            <a:ext cx="3449226" cy="83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5391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singular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502557" y="1289628"/>
            <a:ext cx="3449226" cy="83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5391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plural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6697713" y="2955515"/>
            <a:ext cx="4713661" cy="1648102"/>
            <a:chOff x="0" y="0"/>
            <a:chExt cx="4765724" cy="166630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0160" y="16510"/>
              <a:ext cx="4742864" cy="1638365"/>
            </a:xfrm>
            <a:custGeom>
              <a:avLst/>
              <a:gdLst/>
              <a:ahLst/>
              <a:cxnLst/>
              <a:rect r="r" b="b" t="t" l="l"/>
              <a:pathLst>
                <a:path h="1638365" w="4742864">
                  <a:moveTo>
                    <a:pt x="4742864" y="1638365"/>
                  </a:moveTo>
                  <a:lnTo>
                    <a:pt x="0" y="1630745"/>
                  </a:lnTo>
                  <a:lnTo>
                    <a:pt x="0" y="581455"/>
                  </a:lnTo>
                  <a:lnTo>
                    <a:pt x="17780" y="19050"/>
                  </a:lnTo>
                  <a:lnTo>
                    <a:pt x="2363056" y="0"/>
                  </a:lnTo>
                  <a:lnTo>
                    <a:pt x="4723814" y="5080"/>
                  </a:lnTo>
                  <a:close/>
                </a:path>
              </a:pathLst>
            </a:custGeom>
            <a:solidFill>
              <a:srgbClr val="FDFDB7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-3810" y="0"/>
              <a:ext cx="4772074" cy="1665035"/>
            </a:xfrm>
            <a:custGeom>
              <a:avLst/>
              <a:gdLst/>
              <a:ahLst/>
              <a:cxnLst/>
              <a:rect r="r" b="b" t="t" l="l"/>
              <a:pathLst>
                <a:path h="1665035" w="4772074">
                  <a:moveTo>
                    <a:pt x="4737784" y="21590"/>
                  </a:moveTo>
                  <a:cubicBezTo>
                    <a:pt x="4739054" y="34290"/>
                    <a:pt x="4739054" y="44450"/>
                    <a:pt x="4740324" y="54610"/>
                  </a:cubicBezTo>
                  <a:cubicBezTo>
                    <a:pt x="4742864" y="88154"/>
                    <a:pt x="4744134" y="122634"/>
                    <a:pt x="4746674" y="155883"/>
                  </a:cubicBezTo>
                  <a:cubicBezTo>
                    <a:pt x="4746674" y="203908"/>
                    <a:pt x="4759374" y="1150875"/>
                    <a:pt x="4765724" y="1198901"/>
                  </a:cubicBezTo>
                  <a:cubicBezTo>
                    <a:pt x="4772074" y="1271555"/>
                    <a:pt x="4768264" y="1345441"/>
                    <a:pt x="4768264" y="1418095"/>
                  </a:cubicBezTo>
                  <a:cubicBezTo>
                    <a:pt x="4768264" y="1482129"/>
                    <a:pt x="4769534" y="1541237"/>
                    <a:pt x="4770804" y="1604075"/>
                  </a:cubicBezTo>
                  <a:cubicBezTo>
                    <a:pt x="4770804" y="1625665"/>
                    <a:pt x="4770804" y="1639635"/>
                    <a:pt x="4770804" y="1663765"/>
                  </a:cubicBezTo>
                  <a:cubicBezTo>
                    <a:pt x="4747944" y="1663765"/>
                    <a:pt x="4727624" y="1665035"/>
                    <a:pt x="4697387" y="1663765"/>
                  </a:cubicBezTo>
                  <a:cubicBezTo>
                    <a:pt x="4457222" y="1658685"/>
                    <a:pt x="4213362" y="1665035"/>
                    <a:pt x="3973198" y="1659955"/>
                  </a:cubicBezTo>
                  <a:cubicBezTo>
                    <a:pt x="3829099" y="1656145"/>
                    <a:pt x="3688695" y="1658685"/>
                    <a:pt x="3544596" y="1656145"/>
                  </a:cubicBezTo>
                  <a:cubicBezTo>
                    <a:pt x="3478089" y="1654875"/>
                    <a:pt x="3411582" y="1653605"/>
                    <a:pt x="3345075" y="1652335"/>
                  </a:cubicBezTo>
                  <a:cubicBezTo>
                    <a:pt x="3304431" y="1652335"/>
                    <a:pt x="3267483" y="1653605"/>
                    <a:pt x="3226839" y="1653605"/>
                  </a:cubicBezTo>
                  <a:cubicBezTo>
                    <a:pt x="3123384" y="1652335"/>
                    <a:pt x="2838881" y="1653605"/>
                    <a:pt x="2735426" y="1652335"/>
                  </a:cubicBezTo>
                  <a:cubicBezTo>
                    <a:pt x="2661529" y="1651065"/>
                    <a:pt x="1183592" y="1659955"/>
                    <a:pt x="1109695" y="1658685"/>
                  </a:cubicBezTo>
                  <a:cubicBezTo>
                    <a:pt x="1091221" y="1658685"/>
                    <a:pt x="1069052" y="1659955"/>
                    <a:pt x="1050578" y="1659955"/>
                  </a:cubicBezTo>
                  <a:cubicBezTo>
                    <a:pt x="1006240" y="1659955"/>
                    <a:pt x="965596" y="1661225"/>
                    <a:pt x="921258" y="1661225"/>
                  </a:cubicBezTo>
                  <a:cubicBezTo>
                    <a:pt x="810413" y="1661225"/>
                    <a:pt x="703263" y="1659955"/>
                    <a:pt x="592417" y="1658685"/>
                  </a:cubicBezTo>
                  <a:cubicBezTo>
                    <a:pt x="525910" y="1657415"/>
                    <a:pt x="459403" y="1656145"/>
                    <a:pt x="396591" y="1654875"/>
                  </a:cubicBezTo>
                  <a:cubicBezTo>
                    <a:pt x="278356" y="1653605"/>
                    <a:pt x="160121" y="1652335"/>
                    <a:pt x="48260" y="1652335"/>
                  </a:cubicBezTo>
                  <a:cubicBezTo>
                    <a:pt x="38100" y="1652335"/>
                    <a:pt x="29210" y="1652335"/>
                    <a:pt x="19050" y="1651065"/>
                  </a:cubicBezTo>
                  <a:cubicBezTo>
                    <a:pt x="10160" y="1649795"/>
                    <a:pt x="5080" y="1643445"/>
                    <a:pt x="7620" y="1634555"/>
                  </a:cubicBezTo>
                  <a:cubicBezTo>
                    <a:pt x="16510" y="1602809"/>
                    <a:pt x="12700" y="1572023"/>
                    <a:pt x="11430" y="1540006"/>
                  </a:cubicBezTo>
                  <a:cubicBezTo>
                    <a:pt x="10160" y="1474740"/>
                    <a:pt x="6350" y="1410706"/>
                    <a:pt x="7620" y="1345441"/>
                  </a:cubicBezTo>
                  <a:cubicBezTo>
                    <a:pt x="5080" y="1264166"/>
                    <a:pt x="0" y="258091"/>
                    <a:pt x="7620" y="175586"/>
                  </a:cubicBezTo>
                  <a:cubicBezTo>
                    <a:pt x="8890" y="159577"/>
                    <a:pt x="7620" y="142337"/>
                    <a:pt x="8890" y="126328"/>
                  </a:cubicBezTo>
                  <a:cubicBezTo>
                    <a:pt x="10160" y="100469"/>
                    <a:pt x="12700" y="7214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750" y="30480"/>
                    <a:pt x="126867" y="29210"/>
                  </a:cubicBezTo>
                  <a:cubicBezTo>
                    <a:pt x="226628" y="25400"/>
                    <a:pt x="326389" y="22860"/>
                    <a:pt x="429844" y="20320"/>
                  </a:cubicBezTo>
                  <a:cubicBezTo>
                    <a:pt x="500046" y="17780"/>
                    <a:pt x="570248" y="16510"/>
                    <a:pt x="636755" y="13970"/>
                  </a:cubicBezTo>
                  <a:cubicBezTo>
                    <a:pt x="703263" y="11430"/>
                    <a:pt x="773465" y="8890"/>
                    <a:pt x="839972" y="8890"/>
                  </a:cubicBezTo>
                  <a:cubicBezTo>
                    <a:pt x="913869" y="7620"/>
                    <a:pt x="987765" y="10160"/>
                    <a:pt x="1061662" y="8890"/>
                  </a:cubicBezTo>
                  <a:cubicBezTo>
                    <a:pt x="1154033" y="8890"/>
                    <a:pt x="2827797" y="6350"/>
                    <a:pt x="2920168" y="5080"/>
                  </a:cubicBezTo>
                  <a:cubicBezTo>
                    <a:pt x="3008844" y="3810"/>
                    <a:pt x="3097520" y="2540"/>
                    <a:pt x="3189891" y="2540"/>
                  </a:cubicBezTo>
                  <a:cubicBezTo>
                    <a:pt x="3341380" y="1270"/>
                    <a:pt x="3489173" y="0"/>
                    <a:pt x="3640662" y="0"/>
                  </a:cubicBezTo>
                  <a:cubicBezTo>
                    <a:pt x="3703474" y="0"/>
                    <a:pt x="3769981" y="2540"/>
                    <a:pt x="3832793" y="2540"/>
                  </a:cubicBezTo>
                  <a:cubicBezTo>
                    <a:pt x="4006451" y="3810"/>
                    <a:pt x="4183803" y="5080"/>
                    <a:pt x="4357461" y="7620"/>
                  </a:cubicBezTo>
                  <a:cubicBezTo>
                    <a:pt x="4449832" y="8890"/>
                    <a:pt x="4542203" y="12700"/>
                    <a:pt x="4634574" y="16510"/>
                  </a:cubicBezTo>
                  <a:cubicBezTo>
                    <a:pt x="4656743" y="16510"/>
                    <a:pt x="4678913" y="16510"/>
                    <a:pt x="4697387" y="16510"/>
                  </a:cubicBezTo>
                  <a:cubicBezTo>
                    <a:pt x="4718734" y="17780"/>
                    <a:pt x="4727624" y="20320"/>
                    <a:pt x="4737784" y="21590"/>
                  </a:cubicBezTo>
                  <a:close/>
                  <a:moveTo>
                    <a:pt x="4747944" y="1647255"/>
                  </a:moveTo>
                  <a:cubicBezTo>
                    <a:pt x="4749214" y="1630745"/>
                    <a:pt x="4750484" y="1618045"/>
                    <a:pt x="4750484" y="1605345"/>
                  </a:cubicBezTo>
                  <a:cubicBezTo>
                    <a:pt x="4749214" y="1535080"/>
                    <a:pt x="4747944" y="1469815"/>
                    <a:pt x="4747944" y="1399623"/>
                  </a:cubicBezTo>
                  <a:cubicBezTo>
                    <a:pt x="4747944" y="1367606"/>
                    <a:pt x="4750484" y="1335589"/>
                    <a:pt x="4749214" y="1303572"/>
                  </a:cubicBezTo>
                  <a:cubicBezTo>
                    <a:pt x="4749214" y="1274018"/>
                    <a:pt x="4747944" y="1243232"/>
                    <a:pt x="4746674" y="1213678"/>
                  </a:cubicBezTo>
                  <a:cubicBezTo>
                    <a:pt x="4741594" y="1168115"/>
                    <a:pt x="4730164" y="224843"/>
                    <a:pt x="4730164" y="179280"/>
                  </a:cubicBezTo>
                  <a:cubicBezTo>
                    <a:pt x="4727624" y="141106"/>
                    <a:pt x="4725084" y="101700"/>
                    <a:pt x="4722544" y="63500"/>
                  </a:cubicBezTo>
                  <a:cubicBezTo>
                    <a:pt x="4721274" y="44450"/>
                    <a:pt x="4720004" y="43180"/>
                    <a:pt x="4686302" y="41910"/>
                  </a:cubicBezTo>
                  <a:cubicBezTo>
                    <a:pt x="4675217" y="41910"/>
                    <a:pt x="4667828" y="41910"/>
                    <a:pt x="4656743" y="40640"/>
                  </a:cubicBezTo>
                  <a:cubicBezTo>
                    <a:pt x="4564373" y="36830"/>
                    <a:pt x="4468306" y="31750"/>
                    <a:pt x="4375935" y="30480"/>
                  </a:cubicBezTo>
                  <a:cubicBezTo>
                    <a:pt x="4150550" y="26670"/>
                    <a:pt x="3921470" y="25400"/>
                    <a:pt x="3696085" y="22860"/>
                  </a:cubicBezTo>
                  <a:cubicBezTo>
                    <a:pt x="3662831" y="22860"/>
                    <a:pt x="3625883" y="22860"/>
                    <a:pt x="3592629" y="22860"/>
                  </a:cubicBezTo>
                  <a:cubicBezTo>
                    <a:pt x="3537206" y="22860"/>
                    <a:pt x="3481784" y="22860"/>
                    <a:pt x="3430056" y="22860"/>
                  </a:cubicBezTo>
                  <a:cubicBezTo>
                    <a:pt x="3311821" y="22860"/>
                    <a:pt x="3193586" y="22860"/>
                    <a:pt x="3079046" y="24130"/>
                  </a:cubicBezTo>
                  <a:cubicBezTo>
                    <a:pt x="2979285" y="25400"/>
                    <a:pt x="1298132" y="29210"/>
                    <a:pt x="1198371" y="29210"/>
                  </a:cubicBezTo>
                  <a:cubicBezTo>
                    <a:pt x="1035798" y="29210"/>
                    <a:pt x="873225" y="26670"/>
                    <a:pt x="710652" y="33020"/>
                  </a:cubicBezTo>
                  <a:cubicBezTo>
                    <a:pt x="625671" y="36830"/>
                    <a:pt x="544384" y="36830"/>
                    <a:pt x="463098" y="38100"/>
                  </a:cubicBezTo>
                  <a:cubicBezTo>
                    <a:pt x="322694" y="41910"/>
                    <a:pt x="182290" y="45720"/>
                    <a:pt x="49530" y="50800"/>
                  </a:cubicBezTo>
                  <a:cubicBezTo>
                    <a:pt x="36830" y="50800"/>
                    <a:pt x="34290" y="53340"/>
                    <a:pt x="33020" y="68451"/>
                  </a:cubicBezTo>
                  <a:cubicBezTo>
                    <a:pt x="31750" y="90617"/>
                    <a:pt x="31750" y="112783"/>
                    <a:pt x="30480" y="134948"/>
                  </a:cubicBezTo>
                  <a:cubicBezTo>
                    <a:pt x="29210" y="171891"/>
                    <a:pt x="26670" y="207603"/>
                    <a:pt x="25400" y="244545"/>
                  </a:cubicBezTo>
                  <a:cubicBezTo>
                    <a:pt x="20320" y="283951"/>
                    <a:pt x="26670" y="1246927"/>
                    <a:pt x="29210" y="1286332"/>
                  </a:cubicBezTo>
                  <a:cubicBezTo>
                    <a:pt x="29210" y="1328201"/>
                    <a:pt x="29210" y="1371301"/>
                    <a:pt x="30480" y="1413169"/>
                  </a:cubicBezTo>
                  <a:cubicBezTo>
                    <a:pt x="30480" y="1443955"/>
                    <a:pt x="33020" y="1474740"/>
                    <a:pt x="33020" y="1505526"/>
                  </a:cubicBezTo>
                  <a:cubicBezTo>
                    <a:pt x="33020" y="1538774"/>
                    <a:pt x="33020" y="1572023"/>
                    <a:pt x="31750" y="1605345"/>
                  </a:cubicBezTo>
                  <a:cubicBezTo>
                    <a:pt x="31750" y="1609155"/>
                    <a:pt x="31750" y="1611695"/>
                    <a:pt x="31750" y="1615505"/>
                  </a:cubicBezTo>
                  <a:cubicBezTo>
                    <a:pt x="31750" y="1625665"/>
                    <a:pt x="35560" y="1629475"/>
                    <a:pt x="44450" y="1629475"/>
                  </a:cubicBezTo>
                  <a:cubicBezTo>
                    <a:pt x="75140" y="1629475"/>
                    <a:pt x="126867" y="1630745"/>
                    <a:pt x="174900" y="1630745"/>
                  </a:cubicBezTo>
                  <a:cubicBezTo>
                    <a:pt x="245102" y="1630745"/>
                    <a:pt x="318999" y="1628205"/>
                    <a:pt x="389201" y="1630745"/>
                  </a:cubicBezTo>
                  <a:cubicBezTo>
                    <a:pt x="503741" y="1634555"/>
                    <a:pt x="618281" y="1637095"/>
                    <a:pt x="732821" y="1635825"/>
                  </a:cubicBezTo>
                  <a:cubicBezTo>
                    <a:pt x="806718" y="1634555"/>
                    <a:pt x="876920" y="1637095"/>
                    <a:pt x="950817" y="1637095"/>
                  </a:cubicBezTo>
                  <a:cubicBezTo>
                    <a:pt x="1057967" y="1637095"/>
                    <a:pt x="1165118" y="1635825"/>
                    <a:pt x="1272268" y="1637095"/>
                  </a:cubicBezTo>
                  <a:cubicBezTo>
                    <a:pt x="1431147" y="1638365"/>
                    <a:pt x="3175112" y="1628205"/>
                    <a:pt x="3337685" y="1630745"/>
                  </a:cubicBezTo>
                  <a:cubicBezTo>
                    <a:pt x="3407887" y="1632015"/>
                    <a:pt x="3478089" y="1633285"/>
                    <a:pt x="3544596" y="1633285"/>
                  </a:cubicBezTo>
                  <a:cubicBezTo>
                    <a:pt x="3666526" y="1635825"/>
                    <a:pt x="3784761" y="1632015"/>
                    <a:pt x="3906691" y="1635825"/>
                  </a:cubicBezTo>
                  <a:cubicBezTo>
                    <a:pt x="4006451" y="1638365"/>
                    <a:pt x="4106212" y="1638365"/>
                    <a:pt x="4205973" y="1640905"/>
                  </a:cubicBezTo>
                  <a:cubicBezTo>
                    <a:pt x="4353767" y="1644715"/>
                    <a:pt x="4501560" y="1647255"/>
                    <a:pt x="4649354" y="1648525"/>
                  </a:cubicBezTo>
                  <a:cubicBezTo>
                    <a:pt x="4704777" y="1648525"/>
                    <a:pt x="4727624" y="1647255"/>
                    <a:pt x="4747944" y="1647255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6699020" y="5081751"/>
            <a:ext cx="4746947" cy="1540593"/>
            <a:chOff x="0" y="0"/>
            <a:chExt cx="4799378" cy="155761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0160" y="16510"/>
              <a:ext cx="4776518" cy="1529670"/>
            </a:xfrm>
            <a:custGeom>
              <a:avLst/>
              <a:gdLst/>
              <a:ahLst/>
              <a:cxnLst/>
              <a:rect r="r" b="b" t="t" l="l"/>
              <a:pathLst>
                <a:path h="1529670" w="4776518">
                  <a:moveTo>
                    <a:pt x="4776518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DFDB7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-3810" y="0"/>
              <a:ext cx="4805727" cy="1556339"/>
            </a:xfrm>
            <a:custGeom>
              <a:avLst/>
              <a:gdLst/>
              <a:ahLst/>
              <a:cxnLst/>
              <a:rect r="r" b="b" t="t" l="l"/>
              <a:pathLst>
                <a:path h="1556339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86472"/>
                    <a:pt x="4777788" y="118516"/>
                    <a:pt x="4780327" y="149416"/>
                  </a:cubicBezTo>
                  <a:cubicBezTo>
                    <a:pt x="4780327" y="194049"/>
                    <a:pt x="4793027" y="1074115"/>
                    <a:pt x="4799377" y="1118748"/>
                  </a:cubicBezTo>
                  <a:cubicBezTo>
                    <a:pt x="4805727" y="1186269"/>
                    <a:pt x="4801918" y="1254935"/>
                    <a:pt x="4801918" y="1322456"/>
                  </a:cubicBezTo>
                  <a:cubicBezTo>
                    <a:pt x="4801918" y="1381967"/>
                    <a:pt x="4803188" y="1436899"/>
                    <a:pt x="4804458" y="1495379"/>
                  </a:cubicBezTo>
                  <a:cubicBezTo>
                    <a:pt x="4804458" y="1516970"/>
                    <a:pt x="4804458" y="1530939"/>
                    <a:pt x="4804458" y="1555070"/>
                  </a:cubicBezTo>
                  <a:cubicBezTo>
                    <a:pt x="4781597" y="1555070"/>
                    <a:pt x="4761277" y="1556339"/>
                    <a:pt x="4730931" y="1555070"/>
                  </a:cubicBezTo>
                  <a:cubicBezTo>
                    <a:pt x="4489032" y="1549989"/>
                    <a:pt x="4243411" y="1556339"/>
                    <a:pt x="4001511" y="1551260"/>
                  </a:cubicBezTo>
                  <a:cubicBezTo>
                    <a:pt x="3856371" y="1547450"/>
                    <a:pt x="3714953" y="1549989"/>
                    <a:pt x="3569813" y="1547450"/>
                  </a:cubicBezTo>
                  <a:cubicBezTo>
                    <a:pt x="3502826" y="1546179"/>
                    <a:pt x="3435838" y="1544910"/>
                    <a:pt x="3368851" y="1543639"/>
                  </a:cubicBezTo>
                  <a:cubicBezTo>
                    <a:pt x="3327914" y="1543639"/>
                    <a:pt x="3290699" y="1544910"/>
                    <a:pt x="3249761" y="1544910"/>
                  </a:cubicBezTo>
                  <a:cubicBezTo>
                    <a:pt x="3145559" y="1543639"/>
                    <a:pt x="2859001" y="1544910"/>
                    <a:pt x="2754798" y="1543639"/>
                  </a:cubicBezTo>
                  <a:cubicBezTo>
                    <a:pt x="2680367" y="1542370"/>
                    <a:pt x="1191755" y="1551260"/>
                    <a:pt x="1117324" y="1549989"/>
                  </a:cubicBezTo>
                  <a:cubicBezTo>
                    <a:pt x="1098717" y="1549989"/>
                    <a:pt x="1076387" y="1551260"/>
                    <a:pt x="1057780" y="1551260"/>
                  </a:cubicBezTo>
                  <a:cubicBezTo>
                    <a:pt x="1013121" y="1551260"/>
                    <a:pt x="972185" y="1552529"/>
                    <a:pt x="927526" y="1552529"/>
                  </a:cubicBezTo>
                  <a:cubicBezTo>
                    <a:pt x="815880" y="1552529"/>
                    <a:pt x="707956" y="1551260"/>
                    <a:pt x="596310" y="1549989"/>
                  </a:cubicBezTo>
                  <a:cubicBezTo>
                    <a:pt x="529322" y="1548720"/>
                    <a:pt x="462335" y="1547450"/>
                    <a:pt x="399069" y="1546179"/>
                  </a:cubicBezTo>
                  <a:cubicBezTo>
                    <a:pt x="279980" y="1544910"/>
                    <a:pt x="160891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1538560"/>
                  </a:moveTo>
                  <a:cubicBezTo>
                    <a:pt x="4782868" y="1522050"/>
                    <a:pt x="4784138" y="1509350"/>
                    <a:pt x="4784138" y="1496650"/>
                  </a:cubicBezTo>
                  <a:cubicBezTo>
                    <a:pt x="4782868" y="1431177"/>
                    <a:pt x="4781597" y="1370523"/>
                    <a:pt x="4781597" y="1305290"/>
                  </a:cubicBezTo>
                  <a:cubicBezTo>
                    <a:pt x="4781597" y="1275535"/>
                    <a:pt x="4784138" y="1245780"/>
                    <a:pt x="4782868" y="1216024"/>
                  </a:cubicBezTo>
                  <a:cubicBezTo>
                    <a:pt x="4782868" y="1188558"/>
                    <a:pt x="4781597" y="1159947"/>
                    <a:pt x="4780327" y="1132481"/>
                  </a:cubicBezTo>
                  <a:cubicBezTo>
                    <a:pt x="4775247" y="1090137"/>
                    <a:pt x="4763818" y="213504"/>
                    <a:pt x="4763818" y="171160"/>
                  </a:cubicBezTo>
                  <a:cubicBezTo>
                    <a:pt x="4761277" y="135683"/>
                    <a:pt x="4758738" y="9906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5296" y="1520780"/>
                    <a:pt x="127397" y="1522050"/>
                    <a:pt x="175777" y="1522050"/>
                  </a:cubicBezTo>
                  <a:cubicBezTo>
                    <a:pt x="246486" y="1522050"/>
                    <a:pt x="320917" y="1519510"/>
                    <a:pt x="391626" y="1522050"/>
                  </a:cubicBezTo>
                  <a:cubicBezTo>
                    <a:pt x="506993" y="1525860"/>
                    <a:pt x="622361" y="1528400"/>
                    <a:pt x="737728" y="1527130"/>
                  </a:cubicBezTo>
                  <a:cubicBezTo>
                    <a:pt x="812159" y="1525860"/>
                    <a:pt x="882868" y="1528400"/>
                    <a:pt x="957299" y="1528400"/>
                  </a:cubicBezTo>
                  <a:cubicBezTo>
                    <a:pt x="1065223" y="1528400"/>
                    <a:pt x="1173147" y="1527130"/>
                    <a:pt x="1281072" y="1528400"/>
                  </a:cubicBezTo>
                  <a:cubicBezTo>
                    <a:pt x="1441098" y="1529670"/>
                    <a:pt x="3197660" y="1519510"/>
                    <a:pt x="3361408" y="1522050"/>
                  </a:cubicBezTo>
                  <a:cubicBezTo>
                    <a:pt x="3432117" y="1523320"/>
                    <a:pt x="3502826" y="1524589"/>
                    <a:pt x="3569813" y="1524589"/>
                  </a:cubicBezTo>
                  <a:cubicBezTo>
                    <a:pt x="3692624" y="1527130"/>
                    <a:pt x="3811713" y="1523320"/>
                    <a:pt x="3934524" y="1527130"/>
                  </a:cubicBezTo>
                  <a:cubicBezTo>
                    <a:pt x="4035005" y="1529670"/>
                    <a:pt x="4135486" y="1529670"/>
                    <a:pt x="4235968" y="1532210"/>
                  </a:cubicBezTo>
                  <a:cubicBezTo>
                    <a:pt x="4384829" y="1536020"/>
                    <a:pt x="4533690" y="1538560"/>
                    <a:pt x="4682551" y="1539830"/>
                  </a:cubicBezTo>
                  <a:cubicBezTo>
                    <a:pt x="4738374" y="1539830"/>
                    <a:pt x="4761277" y="1538560"/>
                    <a:pt x="4781597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764240" y="2955515"/>
            <a:ext cx="4925860" cy="1648102"/>
            <a:chOff x="0" y="0"/>
            <a:chExt cx="4980267" cy="1666305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10160" y="16510"/>
              <a:ext cx="4957407" cy="1638365"/>
            </a:xfrm>
            <a:custGeom>
              <a:avLst/>
              <a:gdLst/>
              <a:ahLst/>
              <a:cxnLst/>
              <a:rect r="r" b="b" t="t" l="l"/>
              <a:pathLst>
                <a:path h="1638365" w="4957407">
                  <a:moveTo>
                    <a:pt x="4957407" y="1638365"/>
                  </a:moveTo>
                  <a:lnTo>
                    <a:pt x="0" y="1630745"/>
                  </a:lnTo>
                  <a:lnTo>
                    <a:pt x="0" y="581455"/>
                  </a:lnTo>
                  <a:lnTo>
                    <a:pt x="17780" y="19050"/>
                  </a:lnTo>
                  <a:lnTo>
                    <a:pt x="2470052" y="0"/>
                  </a:lnTo>
                  <a:lnTo>
                    <a:pt x="4938357" y="5080"/>
                  </a:lnTo>
                  <a:close/>
                </a:path>
              </a:pathLst>
            </a:custGeom>
            <a:solidFill>
              <a:srgbClr val="FDFDB7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-3810" y="0"/>
              <a:ext cx="4986617" cy="1665035"/>
            </a:xfrm>
            <a:custGeom>
              <a:avLst/>
              <a:gdLst/>
              <a:ahLst/>
              <a:cxnLst/>
              <a:rect r="r" b="b" t="t" l="l"/>
              <a:pathLst>
                <a:path h="1665035" w="4986617">
                  <a:moveTo>
                    <a:pt x="4952327" y="21590"/>
                  </a:moveTo>
                  <a:cubicBezTo>
                    <a:pt x="4953597" y="34290"/>
                    <a:pt x="4953597" y="44450"/>
                    <a:pt x="4954867" y="54610"/>
                  </a:cubicBezTo>
                  <a:cubicBezTo>
                    <a:pt x="4957407" y="88154"/>
                    <a:pt x="4958677" y="122634"/>
                    <a:pt x="4961217" y="155883"/>
                  </a:cubicBezTo>
                  <a:cubicBezTo>
                    <a:pt x="4961217" y="203908"/>
                    <a:pt x="4973917" y="1150875"/>
                    <a:pt x="4980267" y="1198901"/>
                  </a:cubicBezTo>
                  <a:cubicBezTo>
                    <a:pt x="4986617" y="1271555"/>
                    <a:pt x="4982807" y="1345441"/>
                    <a:pt x="4982807" y="1418095"/>
                  </a:cubicBezTo>
                  <a:cubicBezTo>
                    <a:pt x="4982807" y="1482129"/>
                    <a:pt x="4984077" y="1541237"/>
                    <a:pt x="4985347" y="1604075"/>
                  </a:cubicBezTo>
                  <a:cubicBezTo>
                    <a:pt x="4985347" y="1625665"/>
                    <a:pt x="4985347" y="1639635"/>
                    <a:pt x="4985347" y="1663765"/>
                  </a:cubicBezTo>
                  <a:cubicBezTo>
                    <a:pt x="4962487" y="1663765"/>
                    <a:pt x="4942167" y="1665035"/>
                    <a:pt x="4911234" y="1663765"/>
                  </a:cubicBezTo>
                  <a:cubicBezTo>
                    <a:pt x="4660010" y="1658685"/>
                    <a:pt x="4404920" y="1665035"/>
                    <a:pt x="4153696" y="1659955"/>
                  </a:cubicBezTo>
                  <a:cubicBezTo>
                    <a:pt x="4002962" y="1656145"/>
                    <a:pt x="3856092" y="1658685"/>
                    <a:pt x="3705358" y="1656145"/>
                  </a:cubicBezTo>
                  <a:cubicBezTo>
                    <a:pt x="3635788" y="1654875"/>
                    <a:pt x="3566218" y="1653605"/>
                    <a:pt x="3496648" y="1652335"/>
                  </a:cubicBezTo>
                  <a:cubicBezTo>
                    <a:pt x="3454134" y="1652335"/>
                    <a:pt x="3415484" y="1653605"/>
                    <a:pt x="3372969" y="1653605"/>
                  </a:cubicBezTo>
                  <a:cubicBezTo>
                    <a:pt x="3264749" y="1652335"/>
                    <a:pt x="2967145" y="1653605"/>
                    <a:pt x="2858925" y="1652335"/>
                  </a:cubicBezTo>
                  <a:cubicBezTo>
                    <a:pt x="2781626" y="1651065"/>
                    <a:pt x="1235631" y="1659955"/>
                    <a:pt x="1158331" y="1658685"/>
                  </a:cubicBezTo>
                  <a:cubicBezTo>
                    <a:pt x="1139006" y="1658685"/>
                    <a:pt x="1115816" y="1659955"/>
                    <a:pt x="1096491" y="1659955"/>
                  </a:cubicBezTo>
                  <a:cubicBezTo>
                    <a:pt x="1050111" y="1659955"/>
                    <a:pt x="1007596" y="1661225"/>
                    <a:pt x="961217" y="1661225"/>
                  </a:cubicBezTo>
                  <a:cubicBezTo>
                    <a:pt x="845267" y="1661225"/>
                    <a:pt x="733182" y="1659955"/>
                    <a:pt x="617233" y="1658685"/>
                  </a:cubicBezTo>
                  <a:cubicBezTo>
                    <a:pt x="547663" y="1657415"/>
                    <a:pt x="478093" y="1656145"/>
                    <a:pt x="412388" y="1654875"/>
                  </a:cubicBezTo>
                  <a:cubicBezTo>
                    <a:pt x="288709" y="1653605"/>
                    <a:pt x="165029" y="1652335"/>
                    <a:pt x="48260" y="1652335"/>
                  </a:cubicBezTo>
                  <a:cubicBezTo>
                    <a:pt x="38100" y="1652335"/>
                    <a:pt x="29210" y="1652335"/>
                    <a:pt x="19050" y="1651065"/>
                  </a:cubicBezTo>
                  <a:cubicBezTo>
                    <a:pt x="10160" y="1649795"/>
                    <a:pt x="5080" y="1643445"/>
                    <a:pt x="7620" y="1634555"/>
                  </a:cubicBezTo>
                  <a:cubicBezTo>
                    <a:pt x="16510" y="1602809"/>
                    <a:pt x="12700" y="1572023"/>
                    <a:pt x="11430" y="1540006"/>
                  </a:cubicBezTo>
                  <a:cubicBezTo>
                    <a:pt x="10160" y="1474740"/>
                    <a:pt x="6350" y="1410706"/>
                    <a:pt x="7620" y="1345441"/>
                  </a:cubicBezTo>
                  <a:cubicBezTo>
                    <a:pt x="5080" y="1264166"/>
                    <a:pt x="0" y="258091"/>
                    <a:pt x="7620" y="175586"/>
                  </a:cubicBezTo>
                  <a:cubicBezTo>
                    <a:pt x="8890" y="159577"/>
                    <a:pt x="7620" y="142337"/>
                    <a:pt x="8890" y="126328"/>
                  </a:cubicBezTo>
                  <a:cubicBezTo>
                    <a:pt x="10160" y="100469"/>
                    <a:pt x="12700" y="7214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404" y="30480"/>
                    <a:pt x="130244" y="29210"/>
                  </a:cubicBezTo>
                  <a:cubicBezTo>
                    <a:pt x="234599" y="25400"/>
                    <a:pt x="338954" y="22860"/>
                    <a:pt x="447173" y="20320"/>
                  </a:cubicBezTo>
                  <a:cubicBezTo>
                    <a:pt x="520608" y="17780"/>
                    <a:pt x="594043" y="16510"/>
                    <a:pt x="663613" y="13970"/>
                  </a:cubicBezTo>
                  <a:cubicBezTo>
                    <a:pt x="733182" y="11430"/>
                    <a:pt x="806617" y="8890"/>
                    <a:pt x="876187" y="8890"/>
                  </a:cubicBezTo>
                  <a:cubicBezTo>
                    <a:pt x="953487" y="7620"/>
                    <a:pt x="1030786" y="10160"/>
                    <a:pt x="1108086" y="8890"/>
                  </a:cubicBezTo>
                  <a:cubicBezTo>
                    <a:pt x="1204711" y="8890"/>
                    <a:pt x="2955550" y="6350"/>
                    <a:pt x="3052175" y="5080"/>
                  </a:cubicBezTo>
                  <a:cubicBezTo>
                    <a:pt x="3144935" y="3810"/>
                    <a:pt x="3237694" y="2540"/>
                    <a:pt x="3334319" y="2540"/>
                  </a:cubicBezTo>
                  <a:cubicBezTo>
                    <a:pt x="3492783" y="1270"/>
                    <a:pt x="3647383" y="0"/>
                    <a:pt x="3805847" y="0"/>
                  </a:cubicBezTo>
                  <a:cubicBezTo>
                    <a:pt x="3871552" y="0"/>
                    <a:pt x="3941122" y="2540"/>
                    <a:pt x="4006827" y="2540"/>
                  </a:cubicBezTo>
                  <a:cubicBezTo>
                    <a:pt x="4188481" y="3810"/>
                    <a:pt x="4374000" y="5080"/>
                    <a:pt x="4555655" y="7620"/>
                  </a:cubicBezTo>
                  <a:cubicBezTo>
                    <a:pt x="4652280" y="8890"/>
                    <a:pt x="4748904" y="12700"/>
                    <a:pt x="4845529" y="16510"/>
                  </a:cubicBezTo>
                  <a:cubicBezTo>
                    <a:pt x="4868719" y="16510"/>
                    <a:pt x="4891909" y="16510"/>
                    <a:pt x="4911234" y="16510"/>
                  </a:cubicBezTo>
                  <a:cubicBezTo>
                    <a:pt x="4933277" y="17780"/>
                    <a:pt x="4942167" y="20320"/>
                    <a:pt x="4952327" y="21590"/>
                  </a:cubicBezTo>
                  <a:close/>
                  <a:moveTo>
                    <a:pt x="4962487" y="1647255"/>
                  </a:moveTo>
                  <a:cubicBezTo>
                    <a:pt x="4963757" y="1630745"/>
                    <a:pt x="4965027" y="1618045"/>
                    <a:pt x="4965027" y="1605345"/>
                  </a:cubicBezTo>
                  <a:cubicBezTo>
                    <a:pt x="4963757" y="1535080"/>
                    <a:pt x="4962487" y="1469815"/>
                    <a:pt x="4962487" y="1399623"/>
                  </a:cubicBezTo>
                  <a:cubicBezTo>
                    <a:pt x="4962487" y="1367606"/>
                    <a:pt x="4965027" y="1335589"/>
                    <a:pt x="4963757" y="1303572"/>
                  </a:cubicBezTo>
                  <a:cubicBezTo>
                    <a:pt x="4963757" y="1274018"/>
                    <a:pt x="4962487" y="1243232"/>
                    <a:pt x="4961217" y="1213678"/>
                  </a:cubicBezTo>
                  <a:cubicBezTo>
                    <a:pt x="4956137" y="1168115"/>
                    <a:pt x="4944707" y="224843"/>
                    <a:pt x="4944707" y="179280"/>
                  </a:cubicBezTo>
                  <a:cubicBezTo>
                    <a:pt x="4942167" y="141106"/>
                    <a:pt x="4939627" y="101700"/>
                    <a:pt x="4937087" y="63500"/>
                  </a:cubicBezTo>
                  <a:cubicBezTo>
                    <a:pt x="4935817" y="44450"/>
                    <a:pt x="4934547" y="43180"/>
                    <a:pt x="4899639" y="41910"/>
                  </a:cubicBezTo>
                  <a:cubicBezTo>
                    <a:pt x="4888044" y="41910"/>
                    <a:pt x="4880314" y="41910"/>
                    <a:pt x="4868719" y="40640"/>
                  </a:cubicBezTo>
                  <a:cubicBezTo>
                    <a:pt x="4772095" y="36830"/>
                    <a:pt x="4671605" y="31750"/>
                    <a:pt x="4574980" y="30480"/>
                  </a:cubicBezTo>
                  <a:cubicBezTo>
                    <a:pt x="4339216" y="26670"/>
                    <a:pt x="4099586" y="25400"/>
                    <a:pt x="3863822" y="22860"/>
                  </a:cubicBezTo>
                  <a:cubicBezTo>
                    <a:pt x="3829037" y="22860"/>
                    <a:pt x="3790387" y="22860"/>
                    <a:pt x="3755603" y="22860"/>
                  </a:cubicBezTo>
                  <a:cubicBezTo>
                    <a:pt x="3697628" y="22860"/>
                    <a:pt x="3639653" y="22860"/>
                    <a:pt x="3585543" y="22860"/>
                  </a:cubicBezTo>
                  <a:cubicBezTo>
                    <a:pt x="3461864" y="22860"/>
                    <a:pt x="3338184" y="22860"/>
                    <a:pt x="3218369" y="24130"/>
                  </a:cubicBezTo>
                  <a:cubicBezTo>
                    <a:pt x="3114015" y="25400"/>
                    <a:pt x="1355445" y="29210"/>
                    <a:pt x="1251091" y="29210"/>
                  </a:cubicBezTo>
                  <a:cubicBezTo>
                    <a:pt x="1081031" y="29210"/>
                    <a:pt x="910972" y="26670"/>
                    <a:pt x="740912" y="33020"/>
                  </a:cubicBezTo>
                  <a:cubicBezTo>
                    <a:pt x="652018" y="36830"/>
                    <a:pt x="566988" y="36830"/>
                    <a:pt x="481958" y="38100"/>
                  </a:cubicBezTo>
                  <a:cubicBezTo>
                    <a:pt x="335089" y="41910"/>
                    <a:pt x="188219" y="45720"/>
                    <a:pt x="49530" y="50800"/>
                  </a:cubicBezTo>
                  <a:cubicBezTo>
                    <a:pt x="36830" y="50800"/>
                    <a:pt x="34290" y="53340"/>
                    <a:pt x="33020" y="68451"/>
                  </a:cubicBezTo>
                  <a:cubicBezTo>
                    <a:pt x="31750" y="90617"/>
                    <a:pt x="31750" y="112783"/>
                    <a:pt x="30480" y="134948"/>
                  </a:cubicBezTo>
                  <a:cubicBezTo>
                    <a:pt x="29210" y="171891"/>
                    <a:pt x="26670" y="207603"/>
                    <a:pt x="25400" y="244545"/>
                  </a:cubicBezTo>
                  <a:cubicBezTo>
                    <a:pt x="20320" y="283951"/>
                    <a:pt x="26670" y="1246927"/>
                    <a:pt x="29210" y="1286332"/>
                  </a:cubicBezTo>
                  <a:cubicBezTo>
                    <a:pt x="29210" y="1328201"/>
                    <a:pt x="29210" y="1371301"/>
                    <a:pt x="30480" y="1413169"/>
                  </a:cubicBezTo>
                  <a:cubicBezTo>
                    <a:pt x="30480" y="1443955"/>
                    <a:pt x="33020" y="1474740"/>
                    <a:pt x="33020" y="1505526"/>
                  </a:cubicBezTo>
                  <a:cubicBezTo>
                    <a:pt x="33020" y="1538774"/>
                    <a:pt x="33020" y="1572023"/>
                    <a:pt x="31750" y="1605345"/>
                  </a:cubicBezTo>
                  <a:cubicBezTo>
                    <a:pt x="31750" y="1609155"/>
                    <a:pt x="31750" y="1611695"/>
                    <a:pt x="31750" y="1615505"/>
                  </a:cubicBezTo>
                  <a:cubicBezTo>
                    <a:pt x="31750" y="1625665"/>
                    <a:pt x="35560" y="1629475"/>
                    <a:pt x="44450" y="1629475"/>
                  </a:cubicBezTo>
                  <a:cubicBezTo>
                    <a:pt x="76134" y="1629475"/>
                    <a:pt x="130244" y="1630745"/>
                    <a:pt x="180489" y="1630745"/>
                  </a:cubicBezTo>
                  <a:cubicBezTo>
                    <a:pt x="253924" y="1630745"/>
                    <a:pt x="331224" y="1628205"/>
                    <a:pt x="404658" y="1630745"/>
                  </a:cubicBezTo>
                  <a:cubicBezTo>
                    <a:pt x="524473" y="1634555"/>
                    <a:pt x="644288" y="1637095"/>
                    <a:pt x="764102" y="1635825"/>
                  </a:cubicBezTo>
                  <a:cubicBezTo>
                    <a:pt x="841402" y="1634555"/>
                    <a:pt x="914837" y="1637095"/>
                    <a:pt x="992136" y="1637095"/>
                  </a:cubicBezTo>
                  <a:cubicBezTo>
                    <a:pt x="1104221" y="1637095"/>
                    <a:pt x="1216306" y="1635825"/>
                    <a:pt x="1328390" y="1637095"/>
                  </a:cubicBezTo>
                  <a:cubicBezTo>
                    <a:pt x="1494585" y="1638365"/>
                    <a:pt x="3318859" y="1628205"/>
                    <a:pt x="3488919" y="1630745"/>
                  </a:cubicBezTo>
                  <a:cubicBezTo>
                    <a:pt x="3562353" y="1632015"/>
                    <a:pt x="3635788" y="1633285"/>
                    <a:pt x="3705358" y="1633285"/>
                  </a:cubicBezTo>
                  <a:cubicBezTo>
                    <a:pt x="3832902" y="1635825"/>
                    <a:pt x="3956582" y="1632015"/>
                    <a:pt x="4084126" y="1635825"/>
                  </a:cubicBezTo>
                  <a:cubicBezTo>
                    <a:pt x="4188481" y="1638365"/>
                    <a:pt x="4292836" y="1638365"/>
                    <a:pt x="4397190" y="1640905"/>
                  </a:cubicBezTo>
                  <a:cubicBezTo>
                    <a:pt x="4551790" y="1644715"/>
                    <a:pt x="4706390" y="1647255"/>
                    <a:pt x="4860989" y="1648525"/>
                  </a:cubicBezTo>
                  <a:cubicBezTo>
                    <a:pt x="4918964" y="1648525"/>
                    <a:pt x="4942167" y="1647255"/>
                    <a:pt x="4962487" y="1647255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1797526" y="5081751"/>
            <a:ext cx="4892574" cy="1540593"/>
            <a:chOff x="0" y="0"/>
            <a:chExt cx="4946613" cy="155761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0160" y="16510"/>
              <a:ext cx="4923753" cy="1529670"/>
            </a:xfrm>
            <a:custGeom>
              <a:avLst/>
              <a:gdLst/>
              <a:ahLst/>
              <a:cxnLst/>
              <a:rect r="r" b="b" t="t" l="l"/>
              <a:pathLst>
                <a:path h="1529670" w="4923753">
                  <a:moveTo>
                    <a:pt x="4923753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453268" y="0"/>
                  </a:lnTo>
                  <a:lnTo>
                    <a:pt x="4904703" y="5080"/>
                  </a:lnTo>
                  <a:close/>
                </a:path>
              </a:pathLst>
            </a:custGeom>
            <a:solidFill>
              <a:srgbClr val="FDFDB7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-3810" y="0"/>
              <a:ext cx="4952963" cy="1556339"/>
            </a:xfrm>
            <a:custGeom>
              <a:avLst/>
              <a:gdLst/>
              <a:ahLst/>
              <a:cxnLst/>
              <a:rect r="r" b="b" t="t" l="l"/>
              <a:pathLst>
                <a:path h="1556339" w="4952963">
                  <a:moveTo>
                    <a:pt x="4918673" y="21590"/>
                  </a:moveTo>
                  <a:cubicBezTo>
                    <a:pt x="4919943" y="34290"/>
                    <a:pt x="4919943" y="44450"/>
                    <a:pt x="4921213" y="54610"/>
                  </a:cubicBezTo>
                  <a:cubicBezTo>
                    <a:pt x="4923753" y="86472"/>
                    <a:pt x="4925023" y="118516"/>
                    <a:pt x="4927563" y="149416"/>
                  </a:cubicBezTo>
                  <a:cubicBezTo>
                    <a:pt x="4927563" y="194049"/>
                    <a:pt x="4940263" y="1074115"/>
                    <a:pt x="4946613" y="1118748"/>
                  </a:cubicBezTo>
                  <a:cubicBezTo>
                    <a:pt x="4952963" y="1186269"/>
                    <a:pt x="4949153" y="1254935"/>
                    <a:pt x="4949153" y="1322456"/>
                  </a:cubicBezTo>
                  <a:cubicBezTo>
                    <a:pt x="4949153" y="1381967"/>
                    <a:pt x="4950423" y="1436899"/>
                    <a:pt x="4951693" y="1495379"/>
                  </a:cubicBezTo>
                  <a:cubicBezTo>
                    <a:pt x="4951693" y="1516970"/>
                    <a:pt x="4951693" y="1530939"/>
                    <a:pt x="4951693" y="1555070"/>
                  </a:cubicBezTo>
                  <a:cubicBezTo>
                    <a:pt x="4928833" y="1555070"/>
                    <a:pt x="4908513" y="1556339"/>
                    <a:pt x="4877689" y="1555070"/>
                  </a:cubicBezTo>
                  <a:cubicBezTo>
                    <a:pt x="4628200" y="1549989"/>
                    <a:pt x="4374872" y="1556339"/>
                    <a:pt x="4125383" y="1551260"/>
                  </a:cubicBezTo>
                  <a:cubicBezTo>
                    <a:pt x="3975689" y="1547450"/>
                    <a:pt x="3829834" y="1549989"/>
                    <a:pt x="3680140" y="1547450"/>
                  </a:cubicBezTo>
                  <a:cubicBezTo>
                    <a:pt x="3611051" y="1546179"/>
                    <a:pt x="3541961" y="1544910"/>
                    <a:pt x="3472872" y="1543639"/>
                  </a:cubicBezTo>
                  <a:cubicBezTo>
                    <a:pt x="3430651" y="1543639"/>
                    <a:pt x="3392268" y="1544910"/>
                    <a:pt x="3350046" y="1544910"/>
                  </a:cubicBezTo>
                  <a:cubicBezTo>
                    <a:pt x="3242574" y="1543639"/>
                    <a:pt x="2947025" y="1544910"/>
                    <a:pt x="2839553" y="1543639"/>
                  </a:cubicBezTo>
                  <a:cubicBezTo>
                    <a:pt x="2762787" y="1542370"/>
                    <a:pt x="1227468" y="1551260"/>
                    <a:pt x="1150702" y="1549989"/>
                  </a:cubicBezTo>
                  <a:cubicBezTo>
                    <a:pt x="1131510" y="1549989"/>
                    <a:pt x="1108481" y="1551260"/>
                    <a:pt x="1089289" y="1551260"/>
                  </a:cubicBezTo>
                  <a:cubicBezTo>
                    <a:pt x="1043229" y="1551260"/>
                    <a:pt x="1001008" y="1552529"/>
                    <a:pt x="954949" y="1552529"/>
                  </a:cubicBezTo>
                  <a:cubicBezTo>
                    <a:pt x="839800" y="1552529"/>
                    <a:pt x="728489" y="1551260"/>
                    <a:pt x="613340" y="1549989"/>
                  </a:cubicBezTo>
                  <a:cubicBezTo>
                    <a:pt x="544251" y="1548720"/>
                    <a:pt x="475161" y="1547450"/>
                    <a:pt x="409910" y="1546179"/>
                  </a:cubicBezTo>
                  <a:cubicBezTo>
                    <a:pt x="287085" y="1544910"/>
                    <a:pt x="164259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302" y="30480"/>
                    <a:pt x="129715" y="29210"/>
                  </a:cubicBezTo>
                  <a:cubicBezTo>
                    <a:pt x="233349" y="25400"/>
                    <a:pt x="336983" y="22860"/>
                    <a:pt x="444455" y="20320"/>
                  </a:cubicBezTo>
                  <a:cubicBezTo>
                    <a:pt x="517383" y="17780"/>
                    <a:pt x="590310" y="16510"/>
                    <a:pt x="659400" y="13970"/>
                  </a:cubicBezTo>
                  <a:cubicBezTo>
                    <a:pt x="728489" y="11430"/>
                    <a:pt x="801417" y="8890"/>
                    <a:pt x="870506" y="8890"/>
                  </a:cubicBezTo>
                  <a:cubicBezTo>
                    <a:pt x="947272" y="7620"/>
                    <a:pt x="1024038" y="10160"/>
                    <a:pt x="1100804" y="8890"/>
                  </a:cubicBezTo>
                  <a:cubicBezTo>
                    <a:pt x="1196761" y="8890"/>
                    <a:pt x="2935510" y="6350"/>
                    <a:pt x="3031468" y="5080"/>
                  </a:cubicBezTo>
                  <a:cubicBezTo>
                    <a:pt x="3123587" y="3810"/>
                    <a:pt x="3215706" y="2540"/>
                    <a:pt x="3311664" y="2540"/>
                  </a:cubicBezTo>
                  <a:cubicBezTo>
                    <a:pt x="3469034" y="1270"/>
                    <a:pt x="3622566" y="0"/>
                    <a:pt x="3779936" y="0"/>
                  </a:cubicBezTo>
                  <a:cubicBezTo>
                    <a:pt x="3845187" y="0"/>
                    <a:pt x="3914276" y="2540"/>
                    <a:pt x="3979527" y="2540"/>
                  </a:cubicBezTo>
                  <a:cubicBezTo>
                    <a:pt x="4159928" y="3810"/>
                    <a:pt x="4344166" y="5080"/>
                    <a:pt x="4524566" y="7620"/>
                  </a:cubicBezTo>
                  <a:cubicBezTo>
                    <a:pt x="4620523" y="8890"/>
                    <a:pt x="4716481" y="12700"/>
                    <a:pt x="4812438" y="16510"/>
                  </a:cubicBezTo>
                  <a:cubicBezTo>
                    <a:pt x="4835468" y="16510"/>
                    <a:pt x="4858498" y="16510"/>
                    <a:pt x="4877689" y="16510"/>
                  </a:cubicBezTo>
                  <a:cubicBezTo>
                    <a:pt x="4899623" y="17780"/>
                    <a:pt x="4908513" y="20320"/>
                    <a:pt x="4918673" y="21590"/>
                  </a:cubicBezTo>
                  <a:close/>
                  <a:moveTo>
                    <a:pt x="4928833" y="1538560"/>
                  </a:moveTo>
                  <a:cubicBezTo>
                    <a:pt x="4930103" y="1522050"/>
                    <a:pt x="4931373" y="1509350"/>
                    <a:pt x="4931373" y="1496650"/>
                  </a:cubicBezTo>
                  <a:cubicBezTo>
                    <a:pt x="4930103" y="1431177"/>
                    <a:pt x="4928833" y="1370523"/>
                    <a:pt x="4928833" y="1305290"/>
                  </a:cubicBezTo>
                  <a:cubicBezTo>
                    <a:pt x="4928833" y="1275535"/>
                    <a:pt x="4931373" y="1245780"/>
                    <a:pt x="4930103" y="1216024"/>
                  </a:cubicBezTo>
                  <a:cubicBezTo>
                    <a:pt x="4930103" y="1188558"/>
                    <a:pt x="4928833" y="1159947"/>
                    <a:pt x="4927563" y="1132481"/>
                  </a:cubicBezTo>
                  <a:cubicBezTo>
                    <a:pt x="4922483" y="1090137"/>
                    <a:pt x="4911053" y="213504"/>
                    <a:pt x="4911053" y="171160"/>
                  </a:cubicBezTo>
                  <a:cubicBezTo>
                    <a:pt x="4908513" y="135683"/>
                    <a:pt x="4905973" y="99061"/>
                    <a:pt x="4903433" y="63500"/>
                  </a:cubicBezTo>
                  <a:cubicBezTo>
                    <a:pt x="4902163" y="44450"/>
                    <a:pt x="4900893" y="43180"/>
                    <a:pt x="4866174" y="41910"/>
                  </a:cubicBezTo>
                  <a:cubicBezTo>
                    <a:pt x="4854659" y="41910"/>
                    <a:pt x="4846983" y="41910"/>
                    <a:pt x="4835468" y="40640"/>
                  </a:cubicBezTo>
                  <a:cubicBezTo>
                    <a:pt x="4739511" y="36830"/>
                    <a:pt x="4639715" y="31750"/>
                    <a:pt x="4543757" y="30480"/>
                  </a:cubicBezTo>
                  <a:cubicBezTo>
                    <a:pt x="4309621" y="26670"/>
                    <a:pt x="4071647" y="25400"/>
                    <a:pt x="3837511" y="22860"/>
                  </a:cubicBezTo>
                  <a:cubicBezTo>
                    <a:pt x="3802966" y="22860"/>
                    <a:pt x="3764583" y="22860"/>
                    <a:pt x="3730038" y="22860"/>
                  </a:cubicBezTo>
                  <a:cubicBezTo>
                    <a:pt x="3672464" y="22860"/>
                    <a:pt x="3614889" y="22860"/>
                    <a:pt x="3561153" y="22860"/>
                  </a:cubicBezTo>
                  <a:cubicBezTo>
                    <a:pt x="3438327" y="22860"/>
                    <a:pt x="3315502" y="22860"/>
                    <a:pt x="3196515" y="24130"/>
                  </a:cubicBezTo>
                  <a:cubicBezTo>
                    <a:pt x="3092881" y="25400"/>
                    <a:pt x="1346455" y="29210"/>
                    <a:pt x="1242821" y="29210"/>
                  </a:cubicBezTo>
                  <a:cubicBezTo>
                    <a:pt x="1073936" y="29210"/>
                    <a:pt x="905051" y="26670"/>
                    <a:pt x="736166" y="33020"/>
                  </a:cubicBezTo>
                  <a:cubicBezTo>
                    <a:pt x="647885" y="36830"/>
                    <a:pt x="563442" y="36830"/>
                    <a:pt x="479000" y="38100"/>
                  </a:cubicBezTo>
                  <a:cubicBezTo>
                    <a:pt x="333144" y="41910"/>
                    <a:pt x="187289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5978" y="1520780"/>
                    <a:pt x="129715" y="1522050"/>
                    <a:pt x="179612" y="1522050"/>
                  </a:cubicBezTo>
                  <a:cubicBezTo>
                    <a:pt x="252540" y="1522050"/>
                    <a:pt x="329306" y="1519510"/>
                    <a:pt x="402234" y="1522050"/>
                  </a:cubicBezTo>
                  <a:cubicBezTo>
                    <a:pt x="521221" y="1525860"/>
                    <a:pt x="640208" y="1528400"/>
                    <a:pt x="759195" y="1527130"/>
                  </a:cubicBezTo>
                  <a:cubicBezTo>
                    <a:pt x="835961" y="1525860"/>
                    <a:pt x="908889" y="1528400"/>
                    <a:pt x="985655" y="1528400"/>
                  </a:cubicBezTo>
                  <a:cubicBezTo>
                    <a:pt x="1096966" y="1528400"/>
                    <a:pt x="1208276" y="1527130"/>
                    <a:pt x="1319587" y="1528400"/>
                  </a:cubicBezTo>
                  <a:cubicBezTo>
                    <a:pt x="1484634" y="1529670"/>
                    <a:pt x="3296311" y="1519510"/>
                    <a:pt x="3465196" y="1522050"/>
                  </a:cubicBezTo>
                  <a:cubicBezTo>
                    <a:pt x="3538123" y="1523320"/>
                    <a:pt x="3611051" y="1524589"/>
                    <a:pt x="3680140" y="1524589"/>
                  </a:cubicBezTo>
                  <a:cubicBezTo>
                    <a:pt x="3806804" y="1527130"/>
                    <a:pt x="3929630" y="1523320"/>
                    <a:pt x="4056294" y="1527130"/>
                  </a:cubicBezTo>
                  <a:cubicBezTo>
                    <a:pt x="4159928" y="1529670"/>
                    <a:pt x="4263562" y="1529670"/>
                    <a:pt x="4367196" y="1532210"/>
                  </a:cubicBezTo>
                  <a:cubicBezTo>
                    <a:pt x="4520728" y="1536020"/>
                    <a:pt x="4674259" y="1538560"/>
                    <a:pt x="4827792" y="1539830"/>
                  </a:cubicBezTo>
                  <a:cubicBezTo>
                    <a:pt x="4885366" y="1539830"/>
                    <a:pt x="4908513" y="1538560"/>
                    <a:pt x="4928833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597900" y="2955515"/>
            <a:ext cx="4746947" cy="1648102"/>
            <a:chOff x="0" y="0"/>
            <a:chExt cx="4799378" cy="1666305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0160" y="16510"/>
              <a:ext cx="4776518" cy="1638365"/>
            </a:xfrm>
            <a:custGeom>
              <a:avLst/>
              <a:gdLst/>
              <a:ahLst/>
              <a:cxnLst/>
              <a:rect r="r" b="b" t="t" l="l"/>
              <a:pathLst>
                <a:path h="1638365" w="4776518">
                  <a:moveTo>
                    <a:pt x="4776518" y="1638365"/>
                  </a:moveTo>
                  <a:lnTo>
                    <a:pt x="0" y="1630745"/>
                  </a:lnTo>
                  <a:lnTo>
                    <a:pt x="0" y="581455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7CA88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-3810" y="0"/>
              <a:ext cx="4805727" cy="1665035"/>
            </a:xfrm>
            <a:custGeom>
              <a:avLst/>
              <a:gdLst/>
              <a:ahLst/>
              <a:cxnLst/>
              <a:rect r="r" b="b" t="t" l="l"/>
              <a:pathLst>
                <a:path h="1665035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88154"/>
                    <a:pt x="4777788" y="122634"/>
                    <a:pt x="4780327" y="155883"/>
                  </a:cubicBezTo>
                  <a:cubicBezTo>
                    <a:pt x="4780327" y="203908"/>
                    <a:pt x="4793027" y="1150875"/>
                    <a:pt x="4799377" y="1198901"/>
                  </a:cubicBezTo>
                  <a:cubicBezTo>
                    <a:pt x="4805727" y="1271555"/>
                    <a:pt x="4801918" y="1345441"/>
                    <a:pt x="4801918" y="1418095"/>
                  </a:cubicBezTo>
                  <a:cubicBezTo>
                    <a:pt x="4801918" y="1482129"/>
                    <a:pt x="4803188" y="1541237"/>
                    <a:pt x="4804458" y="1604075"/>
                  </a:cubicBezTo>
                  <a:cubicBezTo>
                    <a:pt x="4804458" y="1625665"/>
                    <a:pt x="4804458" y="1639635"/>
                    <a:pt x="4804458" y="1663765"/>
                  </a:cubicBezTo>
                  <a:cubicBezTo>
                    <a:pt x="4781597" y="1663765"/>
                    <a:pt x="4761277" y="1665035"/>
                    <a:pt x="4730931" y="1663765"/>
                  </a:cubicBezTo>
                  <a:cubicBezTo>
                    <a:pt x="4489032" y="1658685"/>
                    <a:pt x="4243411" y="1665035"/>
                    <a:pt x="4001511" y="1659955"/>
                  </a:cubicBezTo>
                  <a:cubicBezTo>
                    <a:pt x="3856371" y="1656145"/>
                    <a:pt x="3714953" y="1658685"/>
                    <a:pt x="3569813" y="1656145"/>
                  </a:cubicBezTo>
                  <a:cubicBezTo>
                    <a:pt x="3502826" y="1654875"/>
                    <a:pt x="3435838" y="1653605"/>
                    <a:pt x="3368851" y="1652335"/>
                  </a:cubicBezTo>
                  <a:cubicBezTo>
                    <a:pt x="3327914" y="1652335"/>
                    <a:pt x="3290699" y="1653605"/>
                    <a:pt x="3249761" y="1653605"/>
                  </a:cubicBezTo>
                  <a:cubicBezTo>
                    <a:pt x="3145559" y="1652335"/>
                    <a:pt x="2859001" y="1653605"/>
                    <a:pt x="2754798" y="1652335"/>
                  </a:cubicBezTo>
                  <a:cubicBezTo>
                    <a:pt x="2680367" y="1651065"/>
                    <a:pt x="1191755" y="1659955"/>
                    <a:pt x="1117324" y="1658685"/>
                  </a:cubicBezTo>
                  <a:cubicBezTo>
                    <a:pt x="1098717" y="1658685"/>
                    <a:pt x="1076387" y="1659955"/>
                    <a:pt x="1057780" y="1659955"/>
                  </a:cubicBezTo>
                  <a:cubicBezTo>
                    <a:pt x="1013121" y="1659955"/>
                    <a:pt x="972185" y="1661225"/>
                    <a:pt x="927526" y="1661225"/>
                  </a:cubicBezTo>
                  <a:cubicBezTo>
                    <a:pt x="815880" y="1661225"/>
                    <a:pt x="707956" y="1659955"/>
                    <a:pt x="596310" y="1658685"/>
                  </a:cubicBezTo>
                  <a:cubicBezTo>
                    <a:pt x="529322" y="1657415"/>
                    <a:pt x="462335" y="1656145"/>
                    <a:pt x="399069" y="1654875"/>
                  </a:cubicBezTo>
                  <a:cubicBezTo>
                    <a:pt x="279980" y="1653605"/>
                    <a:pt x="160891" y="1652335"/>
                    <a:pt x="48260" y="1652335"/>
                  </a:cubicBezTo>
                  <a:cubicBezTo>
                    <a:pt x="38100" y="1652335"/>
                    <a:pt x="29210" y="1652335"/>
                    <a:pt x="19050" y="1651065"/>
                  </a:cubicBezTo>
                  <a:cubicBezTo>
                    <a:pt x="10160" y="1649795"/>
                    <a:pt x="5080" y="1643445"/>
                    <a:pt x="7620" y="1634555"/>
                  </a:cubicBezTo>
                  <a:cubicBezTo>
                    <a:pt x="16510" y="1602809"/>
                    <a:pt x="12700" y="1572023"/>
                    <a:pt x="11430" y="1540006"/>
                  </a:cubicBezTo>
                  <a:cubicBezTo>
                    <a:pt x="10160" y="1474740"/>
                    <a:pt x="6350" y="1410706"/>
                    <a:pt x="7620" y="1345441"/>
                  </a:cubicBezTo>
                  <a:cubicBezTo>
                    <a:pt x="5080" y="1264166"/>
                    <a:pt x="0" y="258091"/>
                    <a:pt x="7620" y="175586"/>
                  </a:cubicBezTo>
                  <a:cubicBezTo>
                    <a:pt x="8890" y="159577"/>
                    <a:pt x="7620" y="142337"/>
                    <a:pt x="8890" y="126328"/>
                  </a:cubicBezTo>
                  <a:cubicBezTo>
                    <a:pt x="10160" y="100469"/>
                    <a:pt x="12700" y="7214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1647255"/>
                  </a:moveTo>
                  <a:cubicBezTo>
                    <a:pt x="4782868" y="1630745"/>
                    <a:pt x="4784138" y="1618045"/>
                    <a:pt x="4784138" y="1605345"/>
                  </a:cubicBezTo>
                  <a:cubicBezTo>
                    <a:pt x="4782868" y="1535080"/>
                    <a:pt x="4781597" y="1469815"/>
                    <a:pt x="4781597" y="1399623"/>
                  </a:cubicBezTo>
                  <a:cubicBezTo>
                    <a:pt x="4781597" y="1367606"/>
                    <a:pt x="4784138" y="1335589"/>
                    <a:pt x="4782868" y="1303572"/>
                  </a:cubicBezTo>
                  <a:cubicBezTo>
                    <a:pt x="4782868" y="1274018"/>
                    <a:pt x="4781597" y="1243232"/>
                    <a:pt x="4780327" y="1213678"/>
                  </a:cubicBezTo>
                  <a:cubicBezTo>
                    <a:pt x="4775247" y="1168115"/>
                    <a:pt x="4763818" y="224843"/>
                    <a:pt x="4763818" y="179280"/>
                  </a:cubicBezTo>
                  <a:cubicBezTo>
                    <a:pt x="4761277" y="141106"/>
                    <a:pt x="4758738" y="101700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8451"/>
                  </a:cubicBezTo>
                  <a:cubicBezTo>
                    <a:pt x="31750" y="90617"/>
                    <a:pt x="31750" y="112783"/>
                    <a:pt x="30480" y="134948"/>
                  </a:cubicBezTo>
                  <a:cubicBezTo>
                    <a:pt x="29210" y="171891"/>
                    <a:pt x="26670" y="207603"/>
                    <a:pt x="25400" y="244545"/>
                  </a:cubicBezTo>
                  <a:cubicBezTo>
                    <a:pt x="20320" y="283951"/>
                    <a:pt x="26670" y="1246927"/>
                    <a:pt x="29210" y="1286332"/>
                  </a:cubicBezTo>
                  <a:cubicBezTo>
                    <a:pt x="29210" y="1328201"/>
                    <a:pt x="29210" y="1371301"/>
                    <a:pt x="30480" y="1413169"/>
                  </a:cubicBezTo>
                  <a:cubicBezTo>
                    <a:pt x="30480" y="1443955"/>
                    <a:pt x="33020" y="1474740"/>
                    <a:pt x="33020" y="1505526"/>
                  </a:cubicBezTo>
                  <a:cubicBezTo>
                    <a:pt x="33020" y="1538774"/>
                    <a:pt x="33020" y="1572023"/>
                    <a:pt x="31750" y="1605345"/>
                  </a:cubicBezTo>
                  <a:cubicBezTo>
                    <a:pt x="31750" y="1609155"/>
                    <a:pt x="31750" y="1611695"/>
                    <a:pt x="31750" y="1615505"/>
                  </a:cubicBezTo>
                  <a:cubicBezTo>
                    <a:pt x="31750" y="1625665"/>
                    <a:pt x="35560" y="1629475"/>
                    <a:pt x="44450" y="1629475"/>
                  </a:cubicBezTo>
                  <a:cubicBezTo>
                    <a:pt x="75296" y="1629475"/>
                    <a:pt x="127397" y="1630745"/>
                    <a:pt x="175777" y="1630745"/>
                  </a:cubicBezTo>
                  <a:cubicBezTo>
                    <a:pt x="246486" y="1630745"/>
                    <a:pt x="320917" y="1628205"/>
                    <a:pt x="391626" y="1630745"/>
                  </a:cubicBezTo>
                  <a:cubicBezTo>
                    <a:pt x="506993" y="1634555"/>
                    <a:pt x="622361" y="1637095"/>
                    <a:pt x="737728" y="1635825"/>
                  </a:cubicBezTo>
                  <a:cubicBezTo>
                    <a:pt x="812159" y="1634555"/>
                    <a:pt x="882868" y="1637095"/>
                    <a:pt x="957299" y="1637095"/>
                  </a:cubicBezTo>
                  <a:cubicBezTo>
                    <a:pt x="1065223" y="1637095"/>
                    <a:pt x="1173147" y="1635825"/>
                    <a:pt x="1281072" y="1637095"/>
                  </a:cubicBezTo>
                  <a:cubicBezTo>
                    <a:pt x="1441098" y="1638365"/>
                    <a:pt x="3197660" y="1628205"/>
                    <a:pt x="3361408" y="1630745"/>
                  </a:cubicBezTo>
                  <a:cubicBezTo>
                    <a:pt x="3432117" y="1632015"/>
                    <a:pt x="3502826" y="1633285"/>
                    <a:pt x="3569813" y="1633285"/>
                  </a:cubicBezTo>
                  <a:cubicBezTo>
                    <a:pt x="3692624" y="1635825"/>
                    <a:pt x="3811713" y="1632015"/>
                    <a:pt x="3934524" y="1635825"/>
                  </a:cubicBezTo>
                  <a:cubicBezTo>
                    <a:pt x="4035005" y="1638365"/>
                    <a:pt x="4135486" y="1638365"/>
                    <a:pt x="4235968" y="1640905"/>
                  </a:cubicBezTo>
                  <a:cubicBezTo>
                    <a:pt x="4384829" y="1644715"/>
                    <a:pt x="4533690" y="1647255"/>
                    <a:pt x="4682551" y="1648525"/>
                  </a:cubicBezTo>
                  <a:cubicBezTo>
                    <a:pt x="4738374" y="1648525"/>
                    <a:pt x="4761277" y="1647255"/>
                    <a:pt x="4781597" y="1647255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597900" y="3216443"/>
            <a:ext cx="4746947" cy="83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5391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affirmative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597900" y="5081751"/>
            <a:ext cx="4746947" cy="1540593"/>
            <a:chOff x="0" y="0"/>
            <a:chExt cx="4799378" cy="155761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10160" y="16510"/>
              <a:ext cx="4776518" cy="1529670"/>
            </a:xfrm>
            <a:custGeom>
              <a:avLst/>
              <a:gdLst/>
              <a:ahLst/>
              <a:cxnLst/>
              <a:rect r="r" b="b" t="t" l="l"/>
              <a:pathLst>
                <a:path h="1529670" w="4776518">
                  <a:moveTo>
                    <a:pt x="4776518" y="1529670"/>
                  </a:moveTo>
                  <a:lnTo>
                    <a:pt x="0" y="1522050"/>
                  </a:lnTo>
                  <a:lnTo>
                    <a:pt x="0" y="543756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7CA88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-3810" y="0"/>
              <a:ext cx="4805727" cy="1556339"/>
            </a:xfrm>
            <a:custGeom>
              <a:avLst/>
              <a:gdLst/>
              <a:ahLst/>
              <a:cxnLst/>
              <a:rect r="r" b="b" t="t" l="l"/>
              <a:pathLst>
                <a:path h="1556339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86472"/>
                    <a:pt x="4777788" y="118516"/>
                    <a:pt x="4780327" y="149416"/>
                  </a:cubicBezTo>
                  <a:cubicBezTo>
                    <a:pt x="4780327" y="194049"/>
                    <a:pt x="4793027" y="1074115"/>
                    <a:pt x="4799377" y="1118748"/>
                  </a:cubicBezTo>
                  <a:cubicBezTo>
                    <a:pt x="4805727" y="1186269"/>
                    <a:pt x="4801918" y="1254935"/>
                    <a:pt x="4801918" y="1322456"/>
                  </a:cubicBezTo>
                  <a:cubicBezTo>
                    <a:pt x="4801918" y="1381967"/>
                    <a:pt x="4803188" y="1436899"/>
                    <a:pt x="4804458" y="1495379"/>
                  </a:cubicBezTo>
                  <a:cubicBezTo>
                    <a:pt x="4804458" y="1516970"/>
                    <a:pt x="4804458" y="1530939"/>
                    <a:pt x="4804458" y="1555070"/>
                  </a:cubicBezTo>
                  <a:cubicBezTo>
                    <a:pt x="4781597" y="1555070"/>
                    <a:pt x="4761277" y="1556339"/>
                    <a:pt x="4730931" y="1555070"/>
                  </a:cubicBezTo>
                  <a:cubicBezTo>
                    <a:pt x="4489032" y="1549989"/>
                    <a:pt x="4243411" y="1556339"/>
                    <a:pt x="4001511" y="1551260"/>
                  </a:cubicBezTo>
                  <a:cubicBezTo>
                    <a:pt x="3856371" y="1547450"/>
                    <a:pt x="3714953" y="1549989"/>
                    <a:pt x="3569813" y="1547450"/>
                  </a:cubicBezTo>
                  <a:cubicBezTo>
                    <a:pt x="3502826" y="1546179"/>
                    <a:pt x="3435838" y="1544910"/>
                    <a:pt x="3368851" y="1543639"/>
                  </a:cubicBezTo>
                  <a:cubicBezTo>
                    <a:pt x="3327914" y="1543639"/>
                    <a:pt x="3290699" y="1544910"/>
                    <a:pt x="3249761" y="1544910"/>
                  </a:cubicBezTo>
                  <a:cubicBezTo>
                    <a:pt x="3145559" y="1543639"/>
                    <a:pt x="2859001" y="1544910"/>
                    <a:pt x="2754798" y="1543639"/>
                  </a:cubicBezTo>
                  <a:cubicBezTo>
                    <a:pt x="2680367" y="1542370"/>
                    <a:pt x="1191755" y="1551260"/>
                    <a:pt x="1117324" y="1549989"/>
                  </a:cubicBezTo>
                  <a:cubicBezTo>
                    <a:pt x="1098717" y="1549989"/>
                    <a:pt x="1076387" y="1551260"/>
                    <a:pt x="1057780" y="1551260"/>
                  </a:cubicBezTo>
                  <a:cubicBezTo>
                    <a:pt x="1013121" y="1551260"/>
                    <a:pt x="972185" y="1552529"/>
                    <a:pt x="927526" y="1552529"/>
                  </a:cubicBezTo>
                  <a:cubicBezTo>
                    <a:pt x="815880" y="1552529"/>
                    <a:pt x="707956" y="1551260"/>
                    <a:pt x="596310" y="1549989"/>
                  </a:cubicBezTo>
                  <a:cubicBezTo>
                    <a:pt x="529322" y="1548720"/>
                    <a:pt x="462335" y="1547450"/>
                    <a:pt x="399069" y="1546179"/>
                  </a:cubicBezTo>
                  <a:cubicBezTo>
                    <a:pt x="279980" y="1544910"/>
                    <a:pt x="160891" y="1543639"/>
                    <a:pt x="48260" y="1543639"/>
                  </a:cubicBezTo>
                  <a:cubicBezTo>
                    <a:pt x="38100" y="1543639"/>
                    <a:pt x="29210" y="1543639"/>
                    <a:pt x="19050" y="1542370"/>
                  </a:cubicBezTo>
                  <a:cubicBezTo>
                    <a:pt x="10160" y="1541100"/>
                    <a:pt x="5080" y="1534750"/>
                    <a:pt x="7620" y="1525860"/>
                  </a:cubicBezTo>
                  <a:cubicBezTo>
                    <a:pt x="16510" y="1494121"/>
                    <a:pt x="12700" y="1465510"/>
                    <a:pt x="11430" y="1435755"/>
                  </a:cubicBezTo>
                  <a:cubicBezTo>
                    <a:pt x="10160" y="1375100"/>
                    <a:pt x="6350" y="1315590"/>
                    <a:pt x="7620" y="1254935"/>
                  </a:cubicBezTo>
                  <a:cubicBezTo>
                    <a:pt x="5080" y="1179403"/>
                    <a:pt x="0" y="244404"/>
                    <a:pt x="7620" y="167727"/>
                  </a:cubicBezTo>
                  <a:cubicBezTo>
                    <a:pt x="8890" y="152849"/>
                    <a:pt x="7620" y="136827"/>
                    <a:pt x="8890" y="121950"/>
                  </a:cubicBezTo>
                  <a:cubicBezTo>
                    <a:pt x="10160" y="97917"/>
                    <a:pt x="12700" y="7159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1538560"/>
                  </a:moveTo>
                  <a:cubicBezTo>
                    <a:pt x="4782868" y="1522050"/>
                    <a:pt x="4784138" y="1509350"/>
                    <a:pt x="4784138" y="1496650"/>
                  </a:cubicBezTo>
                  <a:cubicBezTo>
                    <a:pt x="4782868" y="1431177"/>
                    <a:pt x="4781597" y="1370523"/>
                    <a:pt x="4781597" y="1305290"/>
                  </a:cubicBezTo>
                  <a:cubicBezTo>
                    <a:pt x="4781597" y="1275535"/>
                    <a:pt x="4784138" y="1245780"/>
                    <a:pt x="4782868" y="1216024"/>
                  </a:cubicBezTo>
                  <a:cubicBezTo>
                    <a:pt x="4782868" y="1188558"/>
                    <a:pt x="4781597" y="1159947"/>
                    <a:pt x="4780327" y="1132481"/>
                  </a:cubicBezTo>
                  <a:cubicBezTo>
                    <a:pt x="4775247" y="1090137"/>
                    <a:pt x="4763818" y="213504"/>
                    <a:pt x="4763818" y="171160"/>
                  </a:cubicBezTo>
                  <a:cubicBezTo>
                    <a:pt x="4761277" y="135683"/>
                    <a:pt x="4758738" y="9906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8162"/>
                  </a:cubicBezTo>
                  <a:cubicBezTo>
                    <a:pt x="31750" y="88761"/>
                    <a:pt x="31750" y="109361"/>
                    <a:pt x="30480" y="129961"/>
                  </a:cubicBezTo>
                  <a:cubicBezTo>
                    <a:pt x="29210" y="164294"/>
                    <a:pt x="26670" y="197482"/>
                    <a:pt x="25400" y="231815"/>
                  </a:cubicBezTo>
                  <a:cubicBezTo>
                    <a:pt x="20320" y="268437"/>
                    <a:pt x="26670" y="1163381"/>
                    <a:pt x="29210" y="1200002"/>
                  </a:cubicBezTo>
                  <a:cubicBezTo>
                    <a:pt x="29210" y="1238913"/>
                    <a:pt x="29210" y="1278968"/>
                    <a:pt x="30480" y="1317879"/>
                  </a:cubicBezTo>
                  <a:cubicBezTo>
                    <a:pt x="30480" y="1346489"/>
                    <a:pt x="33020" y="1375100"/>
                    <a:pt x="33020" y="1403711"/>
                  </a:cubicBezTo>
                  <a:cubicBezTo>
                    <a:pt x="33020" y="1434610"/>
                    <a:pt x="33020" y="1465510"/>
                    <a:pt x="31750" y="1496650"/>
                  </a:cubicBezTo>
                  <a:cubicBezTo>
                    <a:pt x="31750" y="1500460"/>
                    <a:pt x="31750" y="1503000"/>
                    <a:pt x="31750" y="1506810"/>
                  </a:cubicBezTo>
                  <a:cubicBezTo>
                    <a:pt x="31750" y="1516970"/>
                    <a:pt x="35560" y="1520780"/>
                    <a:pt x="44450" y="1520780"/>
                  </a:cubicBezTo>
                  <a:cubicBezTo>
                    <a:pt x="75296" y="1520780"/>
                    <a:pt x="127397" y="1522050"/>
                    <a:pt x="175777" y="1522050"/>
                  </a:cubicBezTo>
                  <a:cubicBezTo>
                    <a:pt x="246486" y="1522050"/>
                    <a:pt x="320917" y="1519510"/>
                    <a:pt x="391626" y="1522050"/>
                  </a:cubicBezTo>
                  <a:cubicBezTo>
                    <a:pt x="506993" y="1525860"/>
                    <a:pt x="622361" y="1528400"/>
                    <a:pt x="737728" y="1527130"/>
                  </a:cubicBezTo>
                  <a:cubicBezTo>
                    <a:pt x="812159" y="1525860"/>
                    <a:pt x="882868" y="1528400"/>
                    <a:pt x="957299" y="1528400"/>
                  </a:cubicBezTo>
                  <a:cubicBezTo>
                    <a:pt x="1065223" y="1528400"/>
                    <a:pt x="1173147" y="1527130"/>
                    <a:pt x="1281072" y="1528400"/>
                  </a:cubicBezTo>
                  <a:cubicBezTo>
                    <a:pt x="1441098" y="1529670"/>
                    <a:pt x="3197660" y="1519510"/>
                    <a:pt x="3361408" y="1522050"/>
                  </a:cubicBezTo>
                  <a:cubicBezTo>
                    <a:pt x="3432117" y="1523320"/>
                    <a:pt x="3502826" y="1524589"/>
                    <a:pt x="3569813" y="1524589"/>
                  </a:cubicBezTo>
                  <a:cubicBezTo>
                    <a:pt x="3692624" y="1527130"/>
                    <a:pt x="3811713" y="1523320"/>
                    <a:pt x="3934524" y="1527130"/>
                  </a:cubicBezTo>
                  <a:cubicBezTo>
                    <a:pt x="4035005" y="1529670"/>
                    <a:pt x="4135486" y="1529670"/>
                    <a:pt x="4235968" y="1532210"/>
                  </a:cubicBezTo>
                  <a:cubicBezTo>
                    <a:pt x="4384829" y="1536020"/>
                    <a:pt x="4533690" y="1538560"/>
                    <a:pt x="4682551" y="1539830"/>
                  </a:cubicBezTo>
                  <a:cubicBezTo>
                    <a:pt x="4738374" y="1539830"/>
                    <a:pt x="4761277" y="1538560"/>
                    <a:pt x="4781597" y="153856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1597900" y="5398280"/>
            <a:ext cx="4746947" cy="83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5391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negative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597900" y="7096786"/>
            <a:ext cx="4746947" cy="2023797"/>
            <a:chOff x="0" y="0"/>
            <a:chExt cx="4799378" cy="204615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10160" y="16510"/>
              <a:ext cx="4776518" cy="2018210"/>
            </a:xfrm>
            <a:custGeom>
              <a:avLst/>
              <a:gdLst/>
              <a:ahLst/>
              <a:cxnLst/>
              <a:rect r="r" b="b" t="t" l="l"/>
              <a:pathLst>
                <a:path h="2018210" w="4776518">
                  <a:moveTo>
                    <a:pt x="4776518" y="2018210"/>
                  </a:moveTo>
                  <a:lnTo>
                    <a:pt x="0" y="2010590"/>
                  </a:lnTo>
                  <a:lnTo>
                    <a:pt x="0" y="713195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7CA88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-3810" y="0"/>
              <a:ext cx="4805727" cy="2044880"/>
            </a:xfrm>
            <a:custGeom>
              <a:avLst/>
              <a:gdLst/>
              <a:ahLst/>
              <a:cxnLst/>
              <a:rect r="r" b="b" t="t" l="l"/>
              <a:pathLst>
                <a:path h="2044880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94032"/>
                    <a:pt x="4777788" y="137024"/>
                    <a:pt x="4780327" y="178481"/>
                  </a:cubicBezTo>
                  <a:cubicBezTo>
                    <a:pt x="4780327" y="238363"/>
                    <a:pt x="4793027" y="1419119"/>
                    <a:pt x="4799377" y="1479001"/>
                  </a:cubicBezTo>
                  <a:cubicBezTo>
                    <a:pt x="4805727" y="1569592"/>
                    <a:pt x="4801918" y="1661719"/>
                    <a:pt x="4801918" y="1752310"/>
                  </a:cubicBezTo>
                  <a:cubicBezTo>
                    <a:pt x="4801918" y="1832153"/>
                    <a:pt x="4803188" y="1905854"/>
                    <a:pt x="4804458" y="1983920"/>
                  </a:cubicBezTo>
                  <a:cubicBezTo>
                    <a:pt x="4804458" y="2005510"/>
                    <a:pt x="4804458" y="2019480"/>
                    <a:pt x="4804458" y="2043610"/>
                  </a:cubicBezTo>
                  <a:cubicBezTo>
                    <a:pt x="4781597" y="2043610"/>
                    <a:pt x="4761277" y="2044880"/>
                    <a:pt x="4730931" y="2043610"/>
                  </a:cubicBezTo>
                  <a:cubicBezTo>
                    <a:pt x="4489032" y="2038530"/>
                    <a:pt x="4243411" y="2044880"/>
                    <a:pt x="4001511" y="2039800"/>
                  </a:cubicBezTo>
                  <a:cubicBezTo>
                    <a:pt x="3856371" y="2035990"/>
                    <a:pt x="3714953" y="2038530"/>
                    <a:pt x="3569813" y="2035990"/>
                  </a:cubicBezTo>
                  <a:cubicBezTo>
                    <a:pt x="3502826" y="2034720"/>
                    <a:pt x="3435838" y="2033450"/>
                    <a:pt x="3368851" y="2032180"/>
                  </a:cubicBezTo>
                  <a:cubicBezTo>
                    <a:pt x="3327914" y="2032180"/>
                    <a:pt x="3290699" y="2033450"/>
                    <a:pt x="3249761" y="2033450"/>
                  </a:cubicBezTo>
                  <a:cubicBezTo>
                    <a:pt x="3145559" y="2032180"/>
                    <a:pt x="2859001" y="2033450"/>
                    <a:pt x="2754798" y="2032180"/>
                  </a:cubicBezTo>
                  <a:cubicBezTo>
                    <a:pt x="2680367" y="2030910"/>
                    <a:pt x="1191755" y="2039800"/>
                    <a:pt x="1117324" y="2038530"/>
                  </a:cubicBezTo>
                  <a:cubicBezTo>
                    <a:pt x="1098717" y="2038530"/>
                    <a:pt x="1076387" y="2039800"/>
                    <a:pt x="1057780" y="2039800"/>
                  </a:cubicBezTo>
                  <a:cubicBezTo>
                    <a:pt x="1013121" y="2039800"/>
                    <a:pt x="972185" y="2041070"/>
                    <a:pt x="927526" y="2041070"/>
                  </a:cubicBezTo>
                  <a:cubicBezTo>
                    <a:pt x="815880" y="2041070"/>
                    <a:pt x="707956" y="2039800"/>
                    <a:pt x="596310" y="2038530"/>
                  </a:cubicBezTo>
                  <a:cubicBezTo>
                    <a:pt x="529322" y="2037260"/>
                    <a:pt x="462335" y="2035990"/>
                    <a:pt x="399069" y="2034720"/>
                  </a:cubicBezTo>
                  <a:cubicBezTo>
                    <a:pt x="279980" y="2033450"/>
                    <a:pt x="160891" y="2032180"/>
                    <a:pt x="48260" y="2032180"/>
                  </a:cubicBezTo>
                  <a:cubicBezTo>
                    <a:pt x="38100" y="2032180"/>
                    <a:pt x="29210" y="2032180"/>
                    <a:pt x="19050" y="2030910"/>
                  </a:cubicBezTo>
                  <a:cubicBezTo>
                    <a:pt x="10160" y="2029640"/>
                    <a:pt x="5080" y="2023290"/>
                    <a:pt x="7620" y="2014400"/>
                  </a:cubicBezTo>
                  <a:cubicBezTo>
                    <a:pt x="16510" y="1982626"/>
                    <a:pt x="12700" y="1944240"/>
                    <a:pt x="11430" y="1904319"/>
                  </a:cubicBezTo>
                  <a:cubicBezTo>
                    <a:pt x="10160" y="1822940"/>
                    <a:pt x="6350" y="1743097"/>
                    <a:pt x="7620" y="1661719"/>
                  </a:cubicBezTo>
                  <a:cubicBezTo>
                    <a:pt x="5080" y="1560380"/>
                    <a:pt x="0" y="305923"/>
                    <a:pt x="7620" y="203048"/>
                  </a:cubicBezTo>
                  <a:cubicBezTo>
                    <a:pt x="8890" y="183087"/>
                    <a:pt x="7620" y="161591"/>
                    <a:pt x="8890" y="141630"/>
                  </a:cubicBezTo>
                  <a:cubicBezTo>
                    <a:pt x="10160" y="109386"/>
                    <a:pt x="12700" y="740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2027100"/>
                  </a:moveTo>
                  <a:cubicBezTo>
                    <a:pt x="4782868" y="2010590"/>
                    <a:pt x="4784138" y="1997890"/>
                    <a:pt x="4784138" y="1985190"/>
                  </a:cubicBezTo>
                  <a:cubicBezTo>
                    <a:pt x="4782868" y="1898177"/>
                    <a:pt x="4781597" y="1816799"/>
                    <a:pt x="4781597" y="1729278"/>
                  </a:cubicBezTo>
                  <a:cubicBezTo>
                    <a:pt x="4781597" y="1689357"/>
                    <a:pt x="4784138" y="1649435"/>
                    <a:pt x="4782868" y="1609514"/>
                  </a:cubicBezTo>
                  <a:cubicBezTo>
                    <a:pt x="4782868" y="1572663"/>
                    <a:pt x="4781597" y="1534277"/>
                    <a:pt x="4780327" y="1497426"/>
                  </a:cubicBezTo>
                  <a:cubicBezTo>
                    <a:pt x="4775247" y="1440615"/>
                    <a:pt x="4763818" y="264466"/>
                    <a:pt x="4763818" y="207654"/>
                  </a:cubicBezTo>
                  <a:cubicBezTo>
                    <a:pt x="4761277" y="160056"/>
                    <a:pt x="4758738" y="11092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9465"/>
                  </a:cubicBezTo>
                  <a:cubicBezTo>
                    <a:pt x="31750" y="97102"/>
                    <a:pt x="31750" y="124740"/>
                    <a:pt x="30480" y="152378"/>
                  </a:cubicBezTo>
                  <a:cubicBezTo>
                    <a:pt x="29210" y="198442"/>
                    <a:pt x="26670" y="242970"/>
                    <a:pt x="25400" y="289033"/>
                  </a:cubicBezTo>
                  <a:cubicBezTo>
                    <a:pt x="20320" y="338167"/>
                    <a:pt x="26670" y="1538883"/>
                    <a:pt x="29210" y="1588017"/>
                  </a:cubicBezTo>
                  <a:cubicBezTo>
                    <a:pt x="29210" y="1640223"/>
                    <a:pt x="29210" y="1693963"/>
                    <a:pt x="30480" y="1746168"/>
                  </a:cubicBezTo>
                  <a:cubicBezTo>
                    <a:pt x="30480" y="1784554"/>
                    <a:pt x="33020" y="1822940"/>
                    <a:pt x="33020" y="1861326"/>
                  </a:cubicBezTo>
                  <a:cubicBezTo>
                    <a:pt x="33020" y="1902783"/>
                    <a:pt x="33020" y="1944240"/>
                    <a:pt x="31750" y="1985190"/>
                  </a:cubicBezTo>
                  <a:cubicBezTo>
                    <a:pt x="31750" y="1989000"/>
                    <a:pt x="31750" y="1991540"/>
                    <a:pt x="31750" y="1995350"/>
                  </a:cubicBezTo>
                  <a:cubicBezTo>
                    <a:pt x="31750" y="2005510"/>
                    <a:pt x="35560" y="2009320"/>
                    <a:pt x="44450" y="2009320"/>
                  </a:cubicBezTo>
                  <a:cubicBezTo>
                    <a:pt x="75296" y="2009320"/>
                    <a:pt x="127397" y="2010590"/>
                    <a:pt x="175777" y="2010590"/>
                  </a:cubicBezTo>
                  <a:cubicBezTo>
                    <a:pt x="246486" y="2010590"/>
                    <a:pt x="320917" y="2008050"/>
                    <a:pt x="391626" y="2010590"/>
                  </a:cubicBezTo>
                  <a:cubicBezTo>
                    <a:pt x="506993" y="2014400"/>
                    <a:pt x="622361" y="2016940"/>
                    <a:pt x="737728" y="2015670"/>
                  </a:cubicBezTo>
                  <a:cubicBezTo>
                    <a:pt x="812159" y="2014400"/>
                    <a:pt x="882868" y="2016940"/>
                    <a:pt x="957299" y="2016940"/>
                  </a:cubicBezTo>
                  <a:cubicBezTo>
                    <a:pt x="1065223" y="2016940"/>
                    <a:pt x="1173147" y="2015670"/>
                    <a:pt x="1281072" y="2016940"/>
                  </a:cubicBezTo>
                  <a:cubicBezTo>
                    <a:pt x="1441098" y="2018210"/>
                    <a:pt x="3197660" y="2008050"/>
                    <a:pt x="3361408" y="2010590"/>
                  </a:cubicBezTo>
                  <a:cubicBezTo>
                    <a:pt x="3432117" y="2011860"/>
                    <a:pt x="3502826" y="2013130"/>
                    <a:pt x="3569813" y="2013130"/>
                  </a:cubicBezTo>
                  <a:cubicBezTo>
                    <a:pt x="3692624" y="2015670"/>
                    <a:pt x="3811713" y="2011860"/>
                    <a:pt x="3934524" y="2015670"/>
                  </a:cubicBezTo>
                  <a:cubicBezTo>
                    <a:pt x="4035005" y="2018210"/>
                    <a:pt x="4135486" y="2018210"/>
                    <a:pt x="4235968" y="2020750"/>
                  </a:cubicBezTo>
                  <a:cubicBezTo>
                    <a:pt x="4384829" y="2024560"/>
                    <a:pt x="4533690" y="2027100"/>
                    <a:pt x="4682551" y="2028370"/>
                  </a:cubicBezTo>
                  <a:cubicBezTo>
                    <a:pt x="4738374" y="2028370"/>
                    <a:pt x="4761277" y="2027100"/>
                    <a:pt x="4781597" y="202710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1597900" y="7357715"/>
            <a:ext cx="4713661" cy="833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9"/>
              </a:lnSpc>
            </a:pPr>
            <a:r>
              <a:rPr lang="en-US" sz="5391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interrogative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6681070" y="7096786"/>
            <a:ext cx="4746947" cy="2023797"/>
            <a:chOff x="0" y="0"/>
            <a:chExt cx="4799378" cy="204615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10160" y="16510"/>
              <a:ext cx="4776518" cy="2018210"/>
            </a:xfrm>
            <a:custGeom>
              <a:avLst/>
              <a:gdLst/>
              <a:ahLst/>
              <a:cxnLst/>
              <a:rect r="r" b="b" t="t" l="l"/>
              <a:pathLst>
                <a:path h="2018210" w="4776518">
                  <a:moveTo>
                    <a:pt x="4776518" y="2018210"/>
                  </a:moveTo>
                  <a:lnTo>
                    <a:pt x="0" y="2010590"/>
                  </a:lnTo>
                  <a:lnTo>
                    <a:pt x="0" y="713195"/>
                  </a:lnTo>
                  <a:lnTo>
                    <a:pt x="17780" y="19050"/>
                  </a:lnTo>
                  <a:lnTo>
                    <a:pt x="2379840" y="0"/>
                  </a:lnTo>
                  <a:lnTo>
                    <a:pt x="4757468" y="5080"/>
                  </a:lnTo>
                  <a:close/>
                </a:path>
              </a:pathLst>
            </a:custGeom>
            <a:solidFill>
              <a:srgbClr val="FDFDB7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-3810" y="0"/>
              <a:ext cx="4805727" cy="2044880"/>
            </a:xfrm>
            <a:custGeom>
              <a:avLst/>
              <a:gdLst/>
              <a:ahLst/>
              <a:cxnLst/>
              <a:rect r="r" b="b" t="t" l="l"/>
              <a:pathLst>
                <a:path h="2044880" w="4805727">
                  <a:moveTo>
                    <a:pt x="4771438" y="21590"/>
                  </a:moveTo>
                  <a:cubicBezTo>
                    <a:pt x="4772708" y="34290"/>
                    <a:pt x="4772708" y="44450"/>
                    <a:pt x="4773977" y="54610"/>
                  </a:cubicBezTo>
                  <a:cubicBezTo>
                    <a:pt x="4776518" y="94032"/>
                    <a:pt x="4777788" y="137024"/>
                    <a:pt x="4780327" y="178481"/>
                  </a:cubicBezTo>
                  <a:cubicBezTo>
                    <a:pt x="4780327" y="238363"/>
                    <a:pt x="4793027" y="1419119"/>
                    <a:pt x="4799377" y="1479001"/>
                  </a:cubicBezTo>
                  <a:cubicBezTo>
                    <a:pt x="4805727" y="1569592"/>
                    <a:pt x="4801918" y="1661719"/>
                    <a:pt x="4801918" y="1752310"/>
                  </a:cubicBezTo>
                  <a:cubicBezTo>
                    <a:pt x="4801918" y="1832153"/>
                    <a:pt x="4803188" y="1905854"/>
                    <a:pt x="4804458" y="1983920"/>
                  </a:cubicBezTo>
                  <a:cubicBezTo>
                    <a:pt x="4804458" y="2005510"/>
                    <a:pt x="4804458" y="2019480"/>
                    <a:pt x="4804458" y="2043610"/>
                  </a:cubicBezTo>
                  <a:cubicBezTo>
                    <a:pt x="4781597" y="2043610"/>
                    <a:pt x="4761277" y="2044880"/>
                    <a:pt x="4730931" y="2043610"/>
                  </a:cubicBezTo>
                  <a:cubicBezTo>
                    <a:pt x="4489032" y="2038530"/>
                    <a:pt x="4243411" y="2044880"/>
                    <a:pt x="4001511" y="2039800"/>
                  </a:cubicBezTo>
                  <a:cubicBezTo>
                    <a:pt x="3856371" y="2035990"/>
                    <a:pt x="3714953" y="2038530"/>
                    <a:pt x="3569813" y="2035990"/>
                  </a:cubicBezTo>
                  <a:cubicBezTo>
                    <a:pt x="3502826" y="2034720"/>
                    <a:pt x="3435838" y="2033450"/>
                    <a:pt x="3368851" y="2032180"/>
                  </a:cubicBezTo>
                  <a:cubicBezTo>
                    <a:pt x="3327914" y="2032180"/>
                    <a:pt x="3290699" y="2033450"/>
                    <a:pt x="3249761" y="2033450"/>
                  </a:cubicBezTo>
                  <a:cubicBezTo>
                    <a:pt x="3145559" y="2032180"/>
                    <a:pt x="2859001" y="2033450"/>
                    <a:pt x="2754798" y="2032180"/>
                  </a:cubicBezTo>
                  <a:cubicBezTo>
                    <a:pt x="2680367" y="2030910"/>
                    <a:pt x="1191755" y="2039800"/>
                    <a:pt x="1117324" y="2038530"/>
                  </a:cubicBezTo>
                  <a:cubicBezTo>
                    <a:pt x="1098717" y="2038530"/>
                    <a:pt x="1076387" y="2039800"/>
                    <a:pt x="1057780" y="2039800"/>
                  </a:cubicBezTo>
                  <a:cubicBezTo>
                    <a:pt x="1013121" y="2039800"/>
                    <a:pt x="972185" y="2041070"/>
                    <a:pt x="927526" y="2041070"/>
                  </a:cubicBezTo>
                  <a:cubicBezTo>
                    <a:pt x="815880" y="2041070"/>
                    <a:pt x="707956" y="2039800"/>
                    <a:pt x="596310" y="2038530"/>
                  </a:cubicBezTo>
                  <a:cubicBezTo>
                    <a:pt x="529322" y="2037260"/>
                    <a:pt x="462335" y="2035990"/>
                    <a:pt x="399069" y="2034720"/>
                  </a:cubicBezTo>
                  <a:cubicBezTo>
                    <a:pt x="279980" y="2033450"/>
                    <a:pt x="160891" y="2032180"/>
                    <a:pt x="48260" y="2032180"/>
                  </a:cubicBezTo>
                  <a:cubicBezTo>
                    <a:pt x="38100" y="2032180"/>
                    <a:pt x="29210" y="2032180"/>
                    <a:pt x="19050" y="2030910"/>
                  </a:cubicBezTo>
                  <a:cubicBezTo>
                    <a:pt x="10160" y="2029640"/>
                    <a:pt x="5080" y="2023290"/>
                    <a:pt x="7620" y="2014400"/>
                  </a:cubicBezTo>
                  <a:cubicBezTo>
                    <a:pt x="16510" y="1982626"/>
                    <a:pt x="12700" y="1944240"/>
                    <a:pt x="11430" y="1904319"/>
                  </a:cubicBezTo>
                  <a:cubicBezTo>
                    <a:pt x="10160" y="1822940"/>
                    <a:pt x="6350" y="1743097"/>
                    <a:pt x="7620" y="1661719"/>
                  </a:cubicBezTo>
                  <a:cubicBezTo>
                    <a:pt x="5080" y="1560380"/>
                    <a:pt x="0" y="305923"/>
                    <a:pt x="7620" y="203048"/>
                  </a:cubicBezTo>
                  <a:cubicBezTo>
                    <a:pt x="8890" y="183087"/>
                    <a:pt x="7620" y="161591"/>
                    <a:pt x="8890" y="141630"/>
                  </a:cubicBezTo>
                  <a:cubicBezTo>
                    <a:pt x="10160" y="109386"/>
                    <a:pt x="12700" y="740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853" y="30480"/>
                    <a:pt x="127397" y="29210"/>
                  </a:cubicBezTo>
                  <a:cubicBezTo>
                    <a:pt x="227878" y="25400"/>
                    <a:pt x="328360" y="22860"/>
                    <a:pt x="432563" y="20320"/>
                  </a:cubicBezTo>
                  <a:cubicBezTo>
                    <a:pt x="503272" y="17780"/>
                    <a:pt x="573981" y="16510"/>
                    <a:pt x="640968" y="13970"/>
                  </a:cubicBezTo>
                  <a:cubicBezTo>
                    <a:pt x="707956" y="11430"/>
                    <a:pt x="778665" y="8890"/>
                    <a:pt x="845653" y="8890"/>
                  </a:cubicBezTo>
                  <a:cubicBezTo>
                    <a:pt x="920083" y="7620"/>
                    <a:pt x="994514" y="10160"/>
                    <a:pt x="1068944" y="8890"/>
                  </a:cubicBezTo>
                  <a:cubicBezTo>
                    <a:pt x="1161983" y="8890"/>
                    <a:pt x="2847836" y="6350"/>
                    <a:pt x="2940875" y="5080"/>
                  </a:cubicBezTo>
                  <a:cubicBezTo>
                    <a:pt x="3030191" y="3810"/>
                    <a:pt x="3119508" y="2540"/>
                    <a:pt x="3212547" y="2540"/>
                  </a:cubicBezTo>
                  <a:cubicBezTo>
                    <a:pt x="3365129" y="1270"/>
                    <a:pt x="3513990" y="0"/>
                    <a:pt x="3666573" y="0"/>
                  </a:cubicBezTo>
                  <a:cubicBezTo>
                    <a:pt x="3729839" y="0"/>
                    <a:pt x="3796827" y="2540"/>
                    <a:pt x="3860093" y="2540"/>
                  </a:cubicBezTo>
                  <a:cubicBezTo>
                    <a:pt x="4035005" y="3810"/>
                    <a:pt x="4213638" y="5080"/>
                    <a:pt x="4388550" y="7620"/>
                  </a:cubicBezTo>
                  <a:cubicBezTo>
                    <a:pt x="4481589" y="8890"/>
                    <a:pt x="4574627" y="12700"/>
                    <a:pt x="4667665" y="16510"/>
                  </a:cubicBezTo>
                  <a:cubicBezTo>
                    <a:pt x="4689994" y="16510"/>
                    <a:pt x="4712324" y="16510"/>
                    <a:pt x="4730931" y="16510"/>
                  </a:cubicBezTo>
                  <a:cubicBezTo>
                    <a:pt x="4752388" y="17780"/>
                    <a:pt x="4761277" y="20320"/>
                    <a:pt x="4771438" y="21590"/>
                  </a:cubicBezTo>
                  <a:close/>
                  <a:moveTo>
                    <a:pt x="4781597" y="2027100"/>
                  </a:moveTo>
                  <a:cubicBezTo>
                    <a:pt x="4782868" y="2010590"/>
                    <a:pt x="4784138" y="1997890"/>
                    <a:pt x="4784138" y="1985190"/>
                  </a:cubicBezTo>
                  <a:cubicBezTo>
                    <a:pt x="4782868" y="1898177"/>
                    <a:pt x="4781597" y="1816799"/>
                    <a:pt x="4781597" y="1729278"/>
                  </a:cubicBezTo>
                  <a:cubicBezTo>
                    <a:pt x="4781597" y="1689357"/>
                    <a:pt x="4784138" y="1649435"/>
                    <a:pt x="4782868" y="1609514"/>
                  </a:cubicBezTo>
                  <a:cubicBezTo>
                    <a:pt x="4782868" y="1572663"/>
                    <a:pt x="4781597" y="1534277"/>
                    <a:pt x="4780327" y="1497426"/>
                  </a:cubicBezTo>
                  <a:cubicBezTo>
                    <a:pt x="4775247" y="1440615"/>
                    <a:pt x="4763818" y="264466"/>
                    <a:pt x="4763818" y="207654"/>
                  </a:cubicBezTo>
                  <a:cubicBezTo>
                    <a:pt x="4761277" y="160056"/>
                    <a:pt x="4758738" y="110921"/>
                    <a:pt x="4756197" y="63500"/>
                  </a:cubicBezTo>
                  <a:cubicBezTo>
                    <a:pt x="4754927" y="44450"/>
                    <a:pt x="4753658" y="43180"/>
                    <a:pt x="4719767" y="41910"/>
                  </a:cubicBezTo>
                  <a:cubicBezTo>
                    <a:pt x="4708602" y="41910"/>
                    <a:pt x="4701159" y="41910"/>
                    <a:pt x="4689994" y="40640"/>
                  </a:cubicBezTo>
                  <a:cubicBezTo>
                    <a:pt x="4596956" y="36830"/>
                    <a:pt x="4500196" y="31750"/>
                    <a:pt x="4407158" y="30480"/>
                  </a:cubicBezTo>
                  <a:cubicBezTo>
                    <a:pt x="4180145" y="26670"/>
                    <a:pt x="3949410" y="25400"/>
                    <a:pt x="3722396" y="22860"/>
                  </a:cubicBezTo>
                  <a:cubicBezTo>
                    <a:pt x="3688903" y="22860"/>
                    <a:pt x="3651687" y="22860"/>
                    <a:pt x="3618193" y="22860"/>
                  </a:cubicBezTo>
                  <a:cubicBezTo>
                    <a:pt x="3562370" y="22860"/>
                    <a:pt x="3506547" y="22860"/>
                    <a:pt x="3454446" y="22860"/>
                  </a:cubicBezTo>
                  <a:cubicBezTo>
                    <a:pt x="3335357" y="22860"/>
                    <a:pt x="3216268" y="22860"/>
                    <a:pt x="3100901" y="24130"/>
                  </a:cubicBezTo>
                  <a:cubicBezTo>
                    <a:pt x="3000419" y="25400"/>
                    <a:pt x="1307122" y="29210"/>
                    <a:pt x="1206641" y="29210"/>
                  </a:cubicBezTo>
                  <a:cubicBezTo>
                    <a:pt x="1042894" y="29210"/>
                    <a:pt x="879146" y="26670"/>
                    <a:pt x="715399" y="33020"/>
                  </a:cubicBezTo>
                  <a:cubicBezTo>
                    <a:pt x="629804" y="36830"/>
                    <a:pt x="547930" y="36830"/>
                    <a:pt x="466056" y="38100"/>
                  </a:cubicBezTo>
                  <a:cubicBezTo>
                    <a:pt x="324638" y="41910"/>
                    <a:pt x="183220" y="45720"/>
                    <a:pt x="49530" y="50800"/>
                  </a:cubicBezTo>
                  <a:cubicBezTo>
                    <a:pt x="36830" y="50800"/>
                    <a:pt x="34290" y="53340"/>
                    <a:pt x="33020" y="69465"/>
                  </a:cubicBezTo>
                  <a:cubicBezTo>
                    <a:pt x="31750" y="97102"/>
                    <a:pt x="31750" y="124740"/>
                    <a:pt x="30480" y="152378"/>
                  </a:cubicBezTo>
                  <a:cubicBezTo>
                    <a:pt x="29210" y="198442"/>
                    <a:pt x="26670" y="242970"/>
                    <a:pt x="25400" y="289033"/>
                  </a:cubicBezTo>
                  <a:cubicBezTo>
                    <a:pt x="20320" y="338167"/>
                    <a:pt x="26670" y="1538883"/>
                    <a:pt x="29210" y="1588017"/>
                  </a:cubicBezTo>
                  <a:cubicBezTo>
                    <a:pt x="29210" y="1640223"/>
                    <a:pt x="29210" y="1693963"/>
                    <a:pt x="30480" y="1746168"/>
                  </a:cubicBezTo>
                  <a:cubicBezTo>
                    <a:pt x="30480" y="1784554"/>
                    <a:pt x="33020" y="1822940"/>
                    <a:pt x="33020" y="1861326"/>
                  </a:cubicBezTo>
                  <a:cubicBezTo>
                    <a:pt x="33020" y="1902783"/>
                    <a:pt x="33020" y="1944240"/>
                    <a:pt x="31750" y="1985190"/>
                  </a:cubicBezTo>
                  <a:cubicBezTo>
                    <a:pt x="31750" y="1989000"/>
                    <a:pt x="31750" y="1991540"/>
                    <a:pt x="31750" y="1995350"/>
                  </a:cubicBezTo>
                  <a:cubicBezTo>
                    <a:pt x="31750" y="2005510"/>
                    <a:pt x="35560" y="2009320"/>
                    <a:pt x="44450" y="2009320"/>
                  </a:cubicBezTo>
                  <a:cubicBezTo>
                    <a:pt x="75296" y="2009320"/>
                    <a:pt x="127397" y="2010590"/>
                    <a:pt x="175777" y="2010590"/>
                  </a:cubicBezTo>
                  <a:cubicBezTo>
                    <a:pt x="246486" y="2010590"/>
                    <a:pt x="320917" y="2008050"/>
                    <a:pt x="391626" y="2010590"/>
                  </a:cubicBezTo>
                  <a:cubicBezTo>
                    <a:pt x="506993" y="2014400"/>
                    <a:pt x="622361" y="2016940"/>
                    <a:pt x="737728" y="2015670"/>
                  </a:cubicBezTo>
                  <a:cubicBezTo>
                    <a:pt x="812159" y="2014400"/>
                    <a:pt x="882868" y="2016940"/>
                    <a:pt x="957299" y="2016940"/>
                  </a:cubicBezTo>
                  <a:cubicBezTo>
                    <a:pt x="1065223" y="2016940"/>
                    <a:pt x="1173147" y="2015670"/>
                    <a:pt x="1281072" y="2016940"/>
                  </a:cubicBezTo>
                  <a:cubicBezTo>
                    <a:pt x="1441098" y="2018210"/>
                    <a:pt x="3197660" y="2008050"/>
                    <a:pt x="3361408" y="2010590"/>
                  </a:cubicBezTo>
                  <a:cubicBezTo>
                    <a:pt x="3432117" y="2011860"/>
                    <a:pt x="3502826" y="2013130"/>
                    <a:pt x="3569813" y="2013130"/>
                  </a:cubicBezTo>
                  <a:cubicBezTo>
                    <a:pt x="3692624" y="2015670"/>
                    <a:pt x="3811713" y="2011860"/>
                    <a:pt x="3934524" y="2015670"/>
                  </a:cubicBezTo>
                  <a:cubicBezTo>
                    <a:pt x="4035005" y="2018210"/>
                    <a:pt x="4135486" y="2018210"/>
                    <a:pt x="4235968" y="2020750"/>
                  </a:cubicBezTo>
                  <a:cubicBezTo>
                    <a:pt x="4384829" y="2024560"/>
                    <a:pt x="4533690" y="2027100"/>
                    <a:pt x="4682551" y="2028370"/>
                  </a:cubicBezTo>
                  <a:cubicBezTo>
                    <a:pt x="4738374" y="2028370"/>
                    <a:pt x="4761277" y="2027100"/>
                    <a:pt x="4781597" y="202710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1764240" y="7096786"/>
            <a:ext cx="4925860" cy="2023797"/>
            <a:chOff x="0" y="0"/>
            <a:chExt cx="4980267" cy="204615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10160" y="16510"/>
              <a:ext cx="4957407" cy="2018210"/>
            </a:xfrm>
            <a:custGeom>
              <a:avLst/>
              <a:gdLst/>
              <a:ahLst/>
              <a:cxnLst/>
              <a:rect r="r" b="b" t="t" l="l"/>
              <a:pathLst>
                <a:path h="2018210" w="4957407">
                  <a:moveTo>
                    <a:pt x="4957407" y="2018210"/>
                  </a:moveTo>
                  <a:lnTo>
                    <a:pt x="0" y="2010590"/>
                  </a:lnTo>
                  <a:lnTo>
                    <a:pt x="0" y="713195"/>
                  </a:lnTo>
                  <a:lnTo>
                    <a:pt x="17780" y="19050"/>
                  </a:lnTo>
                  <a:lnTo>
                    <a:pt x="2470052" y="0"/>
                  </a:lnTo>
                  <a:lnTo>
                    <a:pt x="4938357" y="5080"/>
                  </a:lnTo>
                  <a:close/>
                </a:path>
              </a:pathLst>
            </a:custGeom>
            <a:solidFill>
              <a:srgbClr val="FDFDB7"/>
            </a:solidFill>
          </p:spPr>
        </p:sp>
        <p:sp>
          <p:nvSpPr>
            <p:cNvPr name="Freeform 39" id="39"/>
            <p:cNvSpPr/>
            <p:nvPr/>
          </p:nvSpPr>
          <p:spPr>
            <a:xfrm flipH="false" flipV="false" rot="0">
              <a:off x="-3810" y="0"/>
              <a:ext cx="4986617" cy="2044880"/>
            </a:xfrm>
            <a:custGeom>
              <a:avLst/>
              <a:gdLst/>
              <a:ahLst/>
              <a:cxnLst/>
              <a:rect r="r" b="b" t="t" l="l"/>
              <a:pathLst>
                <a:path h="2044880" w="4986617">
                  <a:moveTo>
                    <a:pt x="4952327" y="21590"/>
                  </a:moveTo>
                  <a:cubicBezTo>
                    <a:pt x="4953597" y="34290"/>
                    <a:pt x="4953597" y="44450"/>
                    <a:pt x="4954867" y="54610"/>
                  </a:cubicBezTo>
                  <a:cubicBezTo>
                    <a:pt x="4957407" y="94032"/>
                    <a:pt x="4958677" y="137024"/>
                    <a:pt x="4961217" y="178481"/>
                  </a:cubicBezTo>
                  <a:cubicBezTo>
                    <a:pt x="4961217" y="238363"/>
                    <a:pt x="4973917" y="1419119"/>
                    <a:pt x="4980267" y="1479001"/>
                  </a:cubicBezTo>
                  <a:cubicBezTo>
                    <a:pt x="4986617" y="1569592"/>
                    <a:pt x="4982807" y="1661719"/>
                    <a:pt x="4982807" y="1752310"/>
                  </a:cubicBezTo>
                  <a:cubicBezTo>
                    <a:pt x="4982807" y="1832153"/>
                    <a:pt x="4984077" y="1905854"/>
                    <a:pt x="4985347" y="1983920"/>
                  </a:cubicBezTo>
                  <a:cubicBezTo>
                    <a:pt x="4985347" y="2005510"/>
                    <a:pt x="4985347" y="2019480"/>
                    <a:pt x="4985347" y="2043610"/>
                  </a:cubicBezTo>
                  <a:cubicBezTo>
                    <a:pt x="4962487" y="2043610"/>
                    <a:pt x="4942167" y="2044880"/>
                    <a:pt x="4911234" y="2043610"/>
                  </a:cubicBezTo>
                  <a:cubicBezTo>
                    <a:pt x="4660010" y="2038530"/>
                    <a:pt x="4404920" y="2044880"/>
                    <a:pt x="4153696" y="2039800"/>
                  </a:cubicBezTo>
                  <a:cubicBezTo>
                    <a:pt x="4002962" y="2035990"/>
                    <a:pt x="3856092" y="2038530"/>
                    <a:pt x="3705358" y="2035990"/>
                  </a:cubicBezTo>
                  <a:cubicBezTo>
                    <a:pt x="3635788" y="2034720"/>
                    <a:pt x="3566218" y="2033450"/>
                    <a:pt x="3496648" y="2032180"/>
                  </a:cubicBezTo>
                  <a:cubicBezTo>
                    <a:pt x="3454134" y="2032180"/>
                    <a:pt x="3415484" y="2033450"/>
                    <a:pt x="3372969" y="2033450"/>
                  </a:cubicBezTo>
                  <a:cubicBezTo>
                    <a:pt x="3264749" y="2032180"/>
                    <a:pt x="2967145" y="2033450"/>
                    <a:pt x="2858925" y="2032180"/>
                  </a:cubicBezTo>
                  <a:cubicBezTo>
                    <a:pt x="2781626" y="2030910"/>
                    <a:pt x="1235631" y="2039800"/>
                    <a:pt x="1158331" y="2038530"/>
                  </a:cubicBezTo>
                  <a:cubicBezTo>
                    <a:pt x="1139006" y="2038530"/>
                    <a:pt x="1115816" y="2039800"/>
                    <a:pt x="1096491" y="2039800"/>
                  </a:cubicBezTo>
                  <a:cubicBezTo>
                    <a:pt x="1050111" y="2039800"/>
                    <a:pt x="1007596" y="2041070"/>
                    <a:pt x="961217" y="2041070"/>
                  </a:cubicBezTo>
                  <a:cubicBezTo>
                    <a:pt x="845267" y="2041070"/>
                    <a:pt x="733182" y="2039800"/>
                    <a:pt x="617233" y="2038530"/>
                  </a:cubicBezTo>
                  <a:cubicBezTo>
                    <a:pt x="547663" y="2037260"/>
                    <a:pt x="478093" y="2035990"/>
                    <a:pt x="412388" y="2034720"/>
                  </a:cubicBezTo>
                  <a:cubicBezTo>
                    <a:pt x="288709" y="2033450"/>
                    <a:pt x="165029" y="2032180"/>
                    <a:pt x="48260" y="2032180"/>
                  </a:cubicBezTo>
                  <a:cubicBezTo>
                    <a:pt x="38100" y="2032180"/>
                    <a:pt x="29210" y="2032180"/>
                    <a:pt x="19050" y="2030910"/>
                  </a:cubicBezTo>
                  <a:cubicBezTo>
                    <a:pt x="10160" y="2029640"/>
                    <a:pt x="5080" y="2023290"/>
                    <a:pt x="7620" y="2014400"/>
                  </a:cubicBezTo>
                  <a:cubicBezTo>
                    <a:pt x="16510" y="1982626"/>
                    <a:pt x="12700" y="1944240"/>
                    <a:pt x="11430" y="1904319"/>
                  </a:cubicBezTo>
                  <a:cubicBezTo>
                    <a:pt x="10160" y="1822940"/>
                    <a:pt x="6350" y="1743097"/>
                    <a:pt x="7620" y="1661719"/>
                  </a:cubicBezTo>
                  <a:cubicBezTo>
                    <a:pt x="5080" y="1560380"/>
                    <a:pt x="0" y="305923"/>
                    <a:pt x="7620" y="203048"/>
                  </a:cubicBezTo>
                  <a:cubicBezTo>
                    <a:pt x="8890" y="183087"/>
                    <a:pt x="7620" y="161591"/>
                    <a:pt x="8890" y="141630"/>
                  </a:cubicBezTo>
                  <a:cubicBezTo>
                    <a:pt x="10160" y="109386"/>
                    <a:pt x="12700" y="7407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8404" y="30480"/>
                    <a:pt x="130244" y="29210"/>
                  </a:cubicBezTo>
                  <a:cubicBezTo>
                    <a:pt x="234599" y="25400"/>
                    <a:pt x="338954" y="22860"/>
                    <a:pt x="447173" y="20320"/>
                  </a:cubicBezTo>
                  <a:cubicBezTo>
                    <a:pt x="520608" y="17780"/>
                    <a:pt x="594043" y="16510"/>
                    <a:pt x="663613" y="13970"/>
                  </a:cubicBezTo>
                  <a:cubicBezTo>
                    <a:pt x="733182" y="11430"/>
                    <a:pt x="806617" y="8890"/>
                    <a:pt x="876187" y="8890"/>
                  </a:cubicBezTo>
                  <a:cubicBezTo>
                    <a:pt x="953487" y="7620"/>
                    <a:pt x="1030786" y="10160"/>
                    <a:pt x="1108086" y="8890"/>
                  </a:cubicBezTo>
                  <a:cubicBezTo>
                    <a:pt x="1204711" y="8890"/>
                    <a:pt x="2955550" y="6350"/>
                    <a:pt x="3052175" y="5080"/>
                  </a:cubicBezTo>
                  <a:cubicBezTo>
                    <a:pt x="3144935" y="3810"/>
                    <a:pt x="3237694" y="2540"/>
                    <a:pt x="3334319" y="2540"/>
                  </a:cubicBezTo>
                  <a:cubicBezTo>
                    <a:pt x="3492783" y="1270"/>
                    <a:pt x="3647383" y="0"/>
                    <a:pt x="3805847" y="0"/>
                  </a:cubicBezTo>
                  <a:cubicBezTo>
                    <a:pt x="3871552" y="0"/>
                    <a:pt x="3941122" y="2540"/>
                    <a:pt x="4006827" y="2540"/>
                  </a:cubicBezTo>
                  <a:cubicBezTo>
                    <a:pt x="4188481" y="3810"/>
                    <a:pt x="4374000" y="5080"/>
                    <a:pt x="4555655" y="7620"/>
                  </a:cubicBezTo>
                  <a:cubicBezTo>
                    <a:pt x="4652280" y="8890"/>
                    <a:pt x="4748904" y="12700"/>
                    <a:pt x="4845529" y="16510"/>
                  </a:cubicBezTo>
                  <a:cubicBezTo>
                    <a:pt x="4868719" y="16510"/>
                    <a:pt x="4891909" y="16510"/>
                    <a:pt x="4911234" y="16510"/>
                  </a:cubicBezTo>
                  <a:cubicBezTo>
                    <a:pt x="4933277" y="17780"/>
                    <a:pt x="4942167" y="20320"/>
                    <a:pt x="4952327" y="21590"/>
                  </a:cubicBezTo>
                  <a:close/>
                  <a:moveTo>
                    <a:pt x="4962487" y="2027100"/>
                  </a:moveTo>
                  <a:cubicBezTo>
                    <a:pt x="4963757" y="2010590"/>
                    <a:pt x="4965027" y="1997890"/>
                    <a:pt x="4965027" y="1985190"/>
                  </a:cubicBezTo>
                  <a:cubicBezTo>
                    <a:pt x="4963757" y="1898177"/>
                    <a:pt x="4962487" y="1816799"/>
                    <a:pt x="4962487" y="1729278"/>
                  </a:cubicBezTo>
                  <a:cubicBezTo>
                    <a:pt x="4962487" y="1689357"/>
                    <a:pt x="4965027" y="1649435"/>
                    <a:pt x="4963757" y="1609514"/>
                  </a:cubicBezTo>
                  <a:cubicBezTo>
                    <a:pt x="4963757" y="1572663"/>
                    <a:pt x="4962487" y="1534277"/>
                    <a:pt x="4961217" y="1497426"/>
                  </a:cubicBezTo>
                  <a:cubicBezTo>
                    <a:pt x="4956137" y="1440615"/>
                    <a:pt x="4944707" y="264466"/>
                    <a:pt x="4944707" y="207654"/>
                  </a:cubicBezTo>
                  <a:cubicBezTo>
                    <a:pt x="4942167" y="160056"/>
                    <a:pt x="4939627" y="110921"/>
                    <a:pt x="4937087" y="63500"/>
                  </a:cubicBezTo>
                  <a:cubicBezTo>
                    <a:pt x="4935817" y="44450"/>
                    <a:pt x="4934547" y="43180"/>
                    <a:pt x="4899639" y="41910"/>
                  </a:cubicBezTo>
                  <a:cubicBezTo>
                    <a:pt x="4888044" y="41910"/>
                    <a:pt x="4880314" y="41910"/>
                    <a:pt x="4868719" y="40640"/>
                  </a:cubicBezTo>
                  <a:cubicBezTo>
                    <a:pt x="4772095" y="36830"/>
                    <a:pt x="4671605" y="31750"/>
                    <a:pt x="4574980" y="30480"/>
                  </a:cubicBezTo>
                  <a:cubicBezTo>
                    <a:pt x="4339216" y="26670"/>
                    <a:pt x="4099586" y="25400"/>
                    <a:pt x="3863822" y="22860"/>
                  </a:cubicBezTo>
                  <a:cubicBezTo>
                    <a:pt x="3829037" y="22860"/>
                    <a:pt x="3790387" y="22860"/>
                    <a:pt x="3755603" y="22860"/>
                  </a:cubicBezTo>
                  <a:cubicBezTo>
                    <a:pt x="3697628" y="22860"/>
                    <a:pt x="3639653" y="22860"/>
                    <a:pt x="3585543" y="22860"/>
                  </a:cubicBezTo>
                  <a:cubicBezTo>
                    <a:pt x="3461864" y="22860"/>
                    <a:pt x="3338184" y="22860"/>
                    <a:pt x="3218369" y="24130"/>
                  </a:cubicBezTo>
                  <a:cubicBezTo>
                    <a:pt x="3114015" y="25400"/>
                    <a:pt x="1355445" y="29210"/>
                    <a:pt x="1251091" y="29210"/>
                  </a:cubicBezTo>
                  <a:cubicBezTo>
                    <a:pt x="1081031" y="29210"/>
                    <a:pt x="910972" y="26670"/>
                    <a:pt x="740912" y="33020"/>
                  </a:cubicBezTo>
                  <a:cubicBezTo>
                    <a:pt x="652018" y="36830"/>
                    <a:pt x="566988" y="36830"/>
                    <a:pt x="481958" y="38100"/>
                  </a:cubicBezTo>
                  <a:cubicBezTo>
                    <a:pt x="335089" y="41910"/>
                    <a:pt x="188219" y="45720"/>
                    <a:pt x="49530" y="50800"/>
                  </a:cubicBezTo>
                  <a:cubicBezTo>
                    <a:pt x="36830" y="50800"/>
                    <a:pt x="34290" y="53340"/>
                    <a:pt x="33020" y="69465"/>
                  </a:cubicBezTo>
                  <a:cubicBezTo>
                    <a:pt x="31750" y="97102"/>
                    <a:pt x="31750" y="124740"/>
                    <a:pt x="30480" y="152378"/>
                  </a:cubicBezTo>
                  <a:cubicBezTo>
                    <a:pt x="29210" y="198442"/>
                    <a:pt x="26670" y="242970"/>
                    <a:pt x="25400" y="289033"/>
                  </a:cubicBezTo>
                  <a:cubicBezTo>
                    <a:pt x="20320" y="338167"/>
                    <a:pt x="26670" y="1538883"/>
                    <a:pt x="29210" y="1588017"/>
                  </a:cubicBezTo>
                  <a:cubicBezTo>
                    <a:pt x="29210" y="1640223"/>
                    <a:pt x="29210" y="1693963"/>
                    <a:pt x="30480" y="1746168"/>
                  </a:cubicBezTo>
                  <a:cubicBezTo>
                    <a:pt x="30480" y="1784554"/>
                    <a:pt x="33020" y="1822940"/>
                    <a:pt x="33020" y="1861326"/>
                  </a:cubicBezTo>
                  <a:cubicBezTo>
                    <a:pt x="33020" y="1902783"/>
                    <a:pt x="33020" y="1944240"/>
                    <a:pt x="31750" y="1985190"/>
                  </a:cubicBezTo>
                  <a:cubicBezTo>
                    <a:pt x="31750" y="1989000"/>
                    <a:pt x="31750" y="1991540"/>
                    <a:pt x="31750" y="1995350"/>
                  </a:cubicBezTo>
                  <a:cubicBezTo>
                    <a:pt x="31750" y="2005510"/>
                    <a:pt x="35560" y="2009320"/>
                    <a:pt x="44450" y="2009320"/>
                  </a:cubicBezTo>
                  <a:cubicBezTo>
                    <a:pt x="76134" y="2009320"/>
                    <a:pt x="130244" y="2010590"/>
                    <a:pt x="180489" y="2010590"/>
                  </a:cubicBezTo>
                  <a:cubicBezTo>
                    <a:pt x="253924" y="2010590"/>
                    <a:pt x="331224" y="2008050"/>
                    <a:pt x="404658" y="2010590"/>
                  </a:cubicBezTo>
                  <a:cubicBezTo>
                    <a:pt x="524473" y="2014400"/>
                    <a:pt x="644288" y="2016940"/>
                    <a:pt x="764102" y="2015670"/>
                  </a:cubicBezTo>
                  <a:cubicBezTo>
                    <a:pt x="841402" y="2014400"/>
                    <a:pt x="914837" y="2016940"/>
                    <a:pt x="992136" y="2016940"/>
                  </a:cubicBezTo>
                  <a:cubicBezTo>
                    <a:pt x="1104221" y="2016940"/>
                    <a:pt x="1216306" y="2015670"/>
                    <a:pt x="1328390" y="2016940"/>
                  </a:cubicBezTo>
                  <a:cubicBezTo>
                    <a:pt x="1494585" y="2018210"/>
                    <a:pt x="3318859" y="2008050"/>
                    <a:pt x="3488919" y="2010590"/>
                  </a:cubicBezTo>
                  <a:cubicBezTo>
                    <a:pt x="3562353" y="2011860"/>
                    <a:pt x="3635788" y="2013130"/>
                    <a:pt x="3705358" y="2013130"/>
                  </a:cubicBezTo>
                  <a:cubicBezTo>
                    <a:pt x="3832902" y="2015670"/>
                    <a:pt x="3956582" y="2011860"/>
                    <a:pt x="4084126" y="2015670"/>
                  </a:cubicBezTo>
                  <a:cubicBezTo>
                    <a:pt x="4188481" y="2018210"/>
                    <a:pt x="4292836" y="2018210"/>
                    <a:pt x="4397190" y="2020750"/>
                  </a:cubicBezTo>
                  <a:cubicBezTo>
                    <a:pt x="4551790" y="2024560"/>
                    <a:pt x="4706390" y="2027100"/>
                    <a:pt x="4860989" y="2028370"/>
                  </a:cubicBezTo>
                  <a:cubicBezTo>
                    <a:pt x="4918964" y="2028370"/>
                    <a:pt x="4942167" y="2027100"/>
                    <a:pt x="4962487" y="2027100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40" id="40"/>
          <p:cNvSpPr txBox="true"/>
          <p:nvPr/>
        </p:nvSpPr>
        <p:spPr>
          <a:xfrm rot="0">
            <a:off x="6987870" y="3159134"/>
            <a:ext cx="4056656" cy="56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718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There’s a desk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987870" y="3929431"/>
            <a:ext cx="4056656" cy="56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718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is a desk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943153" y="3442473"/>
            <a:ext cx="4258309" cy="56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718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 five desks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987870" y="5624309"/>
            <a:ext cx="4056656" cy="56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718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isn’t a book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943153" y="5665251"/>
            <a:ext cx="4746947" cy="566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2"/>
              </a:lnSpc>
            </a:pPr>
            <a:r>
              <a:rPr lang="en-US" sz="3718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aren´t any books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6987870" y="7271185"/>
            <a:ext cx="3775951" cy="1646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50"/>
              </a:lnSpc>
            </a:pPr>
            <a:r>
              <a:rPr lang="en-US" sz="3625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Is there a book?</a:t>
            </a:r>
          </a:p>
          <a:p>
            <a:pPr algn="just">
              <a:lnSpc>
                <a:spcPts val="4350"/>
              </a:lnSpc>
            </a:pPr>
            <a:r>
              <a:rPr lang="en-US" sz="3625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Yes, there is</a:t>
            </a:r>
          </a:p>
          <a:p>
            <a:pPr algn="just">
              <a:lnSpc>
                <a:spcPts val="4350"/>
              </a:lnSpc>
            </a:pPr>
            <a:r>
              <a:rPr lang="en-US" sz="3625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No, there isn’t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943153" y="7315457"/>
            <a:ext cx="4374203" cy="16469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50"/>
              </a:lnSpc>
            </a:pPr>
            <a:r>
              <a:rPr lang="en-US" sz="3625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Are there any pens?</a:t>
            </a:r>
          </a:p>
          <a:p>
            <a:pPr algn="just">
              <a:lnSpc>
                <a:spcPts val="4350"/>
              </a:lnSpc>
            </a:pPr>
            <a:r>
              <a:rPr lang="en-US" sz="3625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Yes, there are</a:t>
            </a:r>
          </a:p>
          <a:p>
            <a:pPr algn="just">
              <a:lnSpc>
                <a:spcPts val="4350"/>
              </a:lnSpc>
            </a:pPr>
            <a:r>
              <a:rPr lang="en-US" sz="3625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No, there aren’t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41199" y="6598110"/>
            <a:ext cx="7359381" cy="3688890"/>
          </a:xfrm>
          <a:custGeom>
            <a:avLst/>
            <a:gdLst/>
            <a:ahLst/>
            <a:cxnLst/>
            <a:rect r="r" b="b" t="t" l="l"/>
            <a:pathLst>
              <a:path h="3688890" w="7359381">
                <a:moveTo>
                  <a:pt x="0" y="0"/>
                </a:moveTo>
                <a:lnTo>
                  <a:pt x="7359381" y="0"/>
                </a:lnTo>
                <a:lnTo>
                  <a:pt x="7359381" y="3688890"/>
                </a:lnTo>
                <a:lnTo>
                  <a:pt x="0" y="3688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869405" y="5143011"/>
            <a:ext cx="2963007" cy="2375793"/>
          </a:xfrm>
          <a:custGeom>
            <a:avLst/>
            <a:gdLst/>
            <a:ahLst/>
            <a:cxnLst/>
            <a:rect r="r" b="b" t="t" l="l"/>
            <a:pathLst>
              <a:path h="2375793" w="2963007">
                <a:moveTo>
                  <a:pt x="0" y="0"/>
                </a:moveTo>
                <a:lnTo>
                  <a:pt x="2963006" y="0"/>
                </a:lnTo>
                <a:lnTo>
                  <a:pt x="2963006" y="2375793"/>
                </a:lnTo>
                <a:lnTo>
                  <a:pt x="0" y="23757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26614"/>
            <a:ext cx="16230600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there is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822532"/>
            <a:ext cx="16230600" cy="350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There is</a:t>
            </a: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is used when we are talking about the existence of a </a:t>
            </a: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singular item or person.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It’s contraction is:</a:t>
            </a: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there’s</a:t>
            </a:r>
          </a:p>
          <a:p>
            <a:pPr algn="l">
              <a:lnSpc>
                <a:spcPts val="5599"/>
              </a:lnSpc>
            </a:pP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Example: </a:t>
            </a:r>
            <a:r>
              <a:rPr lang="en-US" b="true" sz="3999" i="true">
                <a:solidFill>
                  <a:srgbClr val="58332E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“</a:t>
            </a:r>
            <a:r>
              <a:rPr lang="en-US" sz="3999" i="true">
                <a:solidFill>
                  <a:srgbClr val="58332E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There ‘s a computer on the table.”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62968" y="5006220"/>
            <a:ext cx="7396332" cy="1506162"/>
          </a:xfrm>
          <a:custGeom>
            <a:avLst/>
            <a:gdLst/>
            <a:ahLst/>
            <a:cxnLst/>
            <a:rect r="r" b="b" t="t" l="l"/>
            <a:pathLst>
              <a:path h="1506162" w="7396332">
                <a:moveTo>
                  <a:pt x="0" y="0"/>
                </a:moveTo>
                <a:lnTo>
                  <a:pt x="7396332" y="0"/>
                </a:lnTo>
                <a:lnTo>
                  <a:pt x="7396332" y="1506162"/>
                </a:lnTo>
                <a:lnTo>
                  <a:pt x="0" y="1506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00064">
            <a:off x="11692031" y="4038233"/>
            <a:ext cx="2106206" cy="1447538"/>
          </a:xfrm>
          <a:custGeom>
            <a:avLst/>
            <a:gdLst/>
            <a:ahLst/>
            <a:cxnLst/>
            <a:rect r="r" b="b" t="t" l="l"/>
            <a:pathLst>
              <a:path h="1447538" w="2106206">
                <a:moveTo>
                  <a:pt x="0" y="0"/>
                </a:moveTo>
                <a:lnTo>
                  <a:pt x="2106206" y="0"/>
                </a:lnTo>
                <a:lnTo>
                  <a:pt x="2106206" y="1447538"/>
                </a:lnTo>
                <a:lnTo>
                  <a:pt x="0" y="1447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98237" y="4038233"/>
            <a:ext cx="2106206" cy="1447538"/>
          </a:xfrm>
          <a:custGeom>
            <a:avLst/>
            <a:gdLst/>
            <a:ahLst/>
            <a:cxnLst/>
            <a:rect r="r" b="b" t="t" l="l"/>
            <a:pathLst>
              <a:path h="1447538" w="2106206">
                <a:moveTo>
                  <a:pt x="0" y="0"/>
                </a:moveTo>
                <a:lnTo>
                  <a:pt x="2106206" y="0"/>
                </a:lnTo>
                <a:lnTo>
                  <a:pt x="2106206" y="1447538"/>
                </a:lnTo>
                <a:lnTo>
                  <a:pt x="0" y="14475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82867" y="1711287"/>
            <a:ext cx="778045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99"/>
              </a:lnSpc>
            </a:pPr>
            <a:r>
              <a:rPr lang="en-US" sz="9999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there are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807504"/>
            <a:ext cx="7780452" cy="4213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There are</a:t>
            </a: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is used when we are talking about the existence of </a:t>
            </a: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multiple items or people.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cannot contract there are.</a:t>
            </a:r>
          </a:p>
          <a:p>
            <a:pPr algn="l" marL="863599" indent="-431800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Example: “</a:t>
            </a:r>
            <a:r>
              <a:rPr lang="en-US" b="true" sz="3999" i="true">
                <a:solidFill>
                  <a:srgbClr val="58332E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There are</a:t>
            </a:r>
            <a:r>
              <a:rPr lang="en-US" sz="3999" i="true">
                <a:solidFill>
                  <a:srgbClr val="58332E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 four books on the shelf.”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63689" y="1664846"/>
            <a:ext cx="10495611" cy="1420218"/>
            <a:chOff x="0" y="0"/>
            <a:chExt cx="7639865" cy="1033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7617005" cy="1005851"/>
            </a:xfrm>
            <a:custGeom>
              <a:avLst/>
              <a:gdLst/>
              <a:ahLst/>
              <a:cxnLst/>
              <a:rect r="r" b="b" t="t" l="l"/>
              <a:pathLst>
                <a:path h="1005851" w="7617005">
                  <a:moveTo>
                    <a:pt x="7617005" y="1005851"/>
                  </a:moveTo>
                  <a:lnTo>
                    <a:pt x="0" y="998231"/>
                  </a:lnTo>
                  <a:lnTo>
                    <a:pt x="0" y="362082"/>
                  </a:lnTo>
                  <a:lnTo>
                    <a:pt x="17780" y="19050"/>
                  </a:lnTo>
                  <a:lnTo>
                    <a:pt x="3796431" y="0"/>
                  </a:lnTo>
                  <a:lnTo>
                    <a:pt x="7597955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7646215" cy="1032521"/>
            </a:xfrm>
            <a:custGeom>
              <a:avLst/>
              <a:gdLst/>
              <a:ahLst/>
              <a:cxnLst/>
              <a:rect r="r" b="b" t="t" l="l"/>
              <a:pathLst>
                <a:path h="1032521" w="7646215">
                  <a:moveTo>
                    <a:pt x="7611925" y="21590"/>
                  </a:moveTo>
                  <a:cubicBezTo>
                    <a:pt x="7613194" y="34290"/>
                    <a:pt x="7613194" y="44450"/>
                    <a:pt x="7614465" y="54610"/>
                  </a:cubicBezTo>
                  <a:cubicBezTo>
                    <a:pt x="7617004" y="78367"/>
                    <a:pt x="7618275" y="98673"/>
                    <a:pt x="7620815" y="118252"/>
                  </a:cubicBezTo>
                  <a:cubicBezTo>
                    <a:pt x="7620815" y="146534"/>
                    <a:pt x="7633515" y="704199"/>
                    <a:pt x="7639865" y="732481"/>
                  </a:cubicBezTo>
                  <a:cubicBezTo>
                    <a:pt x="7646215" y="775267"/>
                    <a:pt x="7642404" y="818777"/>
                    <a:pt x="7642404" y="861563"/>
                  </a:cubicBezTo>
                  <a:cubicBezTo>
                    <a:pt x="7642404" y="899273"/>
                    <a:pt x="7643675" y="934081"/>
                    <a:pt x="7644944" y="971561"/>
                  </a:cubicBezTo>
                  <a:cubicBezTo>
                    <a:pt x="7644944" y="993151"/>
                    <a:pt x="7644944" y="1007121"/>
                    <a:pt x="7644944" y="1031251"/>
                  </a:cubicBezTo>
                  <a:cubicBezTo>
                    <a:pt x="7622085" y="1031251"/>
                    <a:pt x="7601765" y="1032521"/>
                    <a:pt x="7562205" y="1031251"/>
                  </a:cubicBezTo>
                  <a:cubicBezTo>
                    <a:pt x="7173881" y="1026171"/>
                    <a:pt x="6779583" y="1032521"/>
                    <a:pt x="6391260" y="1027441"/>
                  </a:cubicBezTo>
                  <a:cubicBezTo>
                    <a:pt x="6158265" y="1023631"/>
                    <a:pt x="5931246" y="1026171"/>
                    <a:pt x="5698252" y="1023631"/>
                  </a:cubicBezTo>
                  <a:cubicBezTo>
                    <a:pt x="5590715" y="1022361"/>
                    <a:pt x="5483180" y="1021091"/>
                    <a:pt x="5375644" y="1019821"/>
                  </a:cubicBezTo>
                  <a:cubicBezTo>
                    <a:pt x="5309928" y="1019821"/>
                    <a:pt x="5250186" y="1021091"/>
                    <a:pt x="5184469" y="1021091"/>
                  </a:cubicBezTo>
                  <a:cubicBezTo>
                    <a:pt x="5017192" y="1019821"/>
                    <a:pt x="4557177" y="1021091"/>
                    <a:pt x="4389899" y="1019821"/>
                  </a:cubicBezTo>
                  <a:cubicBezTo>
                    <a:pt x="4270415" y="1018551"/>
                    <a:pt x="1880731" y="1027441"/>
                    <a:pt x="1761247" y="1026171"/>
                  </a:cubicBezTo>
                  <a:cubicBezTo>
                    <a:pt x="1731376" y="1026171"/>
                    <a:pt x="1695531" y="1027441"/>
                    <a:pt x="1665660" y="1027441"/>
                  </a:cubicBezTo>
                  <a:cubicBezTo>
                    <a:pt x="1593969" y="1027441"/>
                    <a:pt x="1528253" y="1028711"/>
                    <a:pt x="1456562" y="1028711"/>
                  </a:cubicBezTo>
                  <a:cubicBezTo>
                    <a:pt x="1277336" y="1028711"/>
                    <a:pt x="1104084" y="1027441"/>
                    <a:pt x="924858" y="1026171"/>
                  </a:cubicBezTo>
                  <a:cubicBezTo>
                    <a:pt x="817322" y="1024901"/>
                    <a:pt x="709786" y="1023631"/>
                    <a:pt x="608225" y="1022361"/>
                  </a:cubicBezTo>
                  <a:cubicBezTo>
                    <a:pt x="417050" y="1021091"/>
                    <a:pt x="225875" y="1019821"/>
                    <a:pt x="48260" y="1019821"/>
                  </a:cubicBezTo>
                  <a:cubicBezTo>
                    <a:pt x="38100" y="1019821"/>
                    <a:pt x="29210" y="1019821"/>
                    <a:pt x="19050" y="1018551"/>
                  </a:cubicBezTo>
                  <a:cubicBezTo>
                    <a:pt x="10160" y="1017281"/>
                    <a:pt x="5080" y="1010931"/>
                    <a:pt x="7620" y="1002041"/>
                  </a:cubicBezTo>
                  <a:cubicBezTo>
                    <a:pt x="16510" y="970340"/>
                    <a:pt x="12700" y="952211"/>
                    <a:pt x="11430" y="933356"/>
                  </a:cubicBezTo>
                  <a:cubicBezTo>
                    <a:pt x="10160" y="894922"/>
                    <a:pt x="6350" y="857212"/>
                    <a:pt x="7620" y="818777"/>
                  </a:cubicBezTo>
                  <a:cubicBezTo>
                    <a:pt x="5080" y="770916"/>
                    <a:pt x="0" y="178442"/>
                    <a:pt x="7620" y="129855"/>
                  </a:cubicBezTo>
                  <a:cubicBezTo>
                    <a:pt x="8890" y="120428"/>
                    <a:pt x="7620" y="110275"/>
                    <a:pt x="8890" y="100848"/>
                  </a:cubicBezTo>
                  <a:cubicBezTo>
                    <a:pt x="10160" y="85619"/>
                    <a:pt x="12700" y="6894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6520" y="30480"/>
                    <a:pt x="172107" y="29210"/>
                  </a:cubicBezTo>
                  <a:cubicBezTo>
                    <a:pt x="333411" y="25400"/>
                    <a:pt x="494715" y="22860"/>
                    <a:pt x="661992" y="20320"/>
                  </a:cubicBezTo>
                  <a:cubicBezTo>
                    <a:pt x="775502" y="17780"/>
                    <a:pt x="889012" y="16510"/>
                    <a:pt x="996548" y="13970"/>
                  </a:cubicBezTo>
                  <a:cubicBezTo>
                    <a:pt x="1104084" y="11430"/>
                    <a:pt x="1217594" y="8890"/>
                    <a:pt x="1325130" y="8890"/>
                  </a:cubicBezTo>
                  <a:cubicBezTo>
                    <a:pt x="1444614" y="7620"/>
                    <a:pt x="1564098" y="10160"/>
                    <a:pt x="1683582" y="8890"/>
                  </a:cubicBezTo>
                  <a:cubicBezTo>
                    <a:pt x="1832938" y="8890"/>
                    <a:pt x="4539254" y="6350"/>
                    <a:pt x="4688610" y="5080"/>
                  </a:cubicBezTo>
                  <a:cubicBezTo>
                    <a:pt x="4831991" y="3810"/>
                    <a:pt x="4975372" y="2540"/>
                    <a:pt x="5124727" y="2540"/>
                  </a:cubicBezTo>
                  <a:cubicBezTo>
                    <a:pt x="5369670" y="1270"/>
                    <a:pt x="5608638" y="0"/>
                    <a:pt x="5853581" y="0"/>
                  </a:cubicBezTo>
                  <a:cubicBezTo>
                    <a:pt x="5955142" y="0"/>
                    <a:pt x="6062678" y="2540"/>
                    <a:pt x="6164239" y="2540"/>
                  </a:cubicBezTo>
                  <a:cubicBezTo>
                    <a:pt x="6445028" y="3810"/>
                    <a:pt x="6731789" y="5080"/>
                    <a:pt x="7012578" y="7620"/>
                  </a:cubicBezTo>
                  <a:cubicBezTo>
                    <a:pt x="7161933" y="8890"/>
                    <a:pt x="7311288" y="12700"/>
                    <a:pt x="7460643" y="16510"/>
                  </a:cubicBezTo>
                  <a:cubicBezTo>
                    <a:pt x="7496488" y="16510"/>
                    <a:pt x="7532334" y="16510"/>
                    <a:pt x="7562205" y="16510"/>
                  </a:cubicBezTo>
                  <a:cubicBezTo>
                    <a:pt x="7592875" y="17780"/>
                    <a:pt x="7601765" y="20320"/>
                    <a:pt x="7611925" y="21590"/>
                  </a:cubicBezTo>
                  <a:close/>
                  <a:moveTo>
                    <a:pt x="7622085" y="1014741"/>
                  </a:moveTo>
                  <a:cubicBezTo>
                    <a:pt x="7623355" y="998231"/>
                    <a:pt x="7624625" y="985531"/>
                    <a:pt x="7624625" y="972831"/>
                  </a:cubicBezTo>
                  <a:cubicBezTo>
                    <a:pt x="7623355" y="930455"/>
                    <a:pt x="7622085" y="892021"/>
                    <a:pt x="7622085" y="850685"/>
                  </a:cubicBezTo>
                  <a:cubicBezTo>
                    <a:pt x="7622085" y="831831"/>
                    <a:pt x="7624625" y="812976"/>
                    <a:pt x="7623355" y="794121"/>
                  </a:cubicBezTo>
                  <a:cubicBezTo>
                    <a:pt x="7623355" y="776717"/>
                    <a:pt x="7622085" y="758587"/>
                    <a:pt x="7620815" y="741183"/>
                  </a:cubicBezTo>
                  <a:cubicBezTo>
                    <a:pt x="7615735" y="714351"/>
                    <a:pt x="7604305" y="158863"/>
                    <a:pt x="7604305" y="132031"/>
                  </a:cubicBezTo>
                  <a:cubicBezTo>
                    <a:pt x="7601765" y="109550"/>
                    <a:pt x="7599225" y="86344"/>
                    <a:pt x="7596685" y="63500"/>
                  </a:cubicBezTo>
                  <a:cubicBezTo>
                    <a:pt x="7595415" y="44450"/>
                    <a:pt x="7594144" y="43180"/>
                    <a:pt x="7544282" y="41910"/>
                  </a:cubicBezTo>
                  <a:cubicBezTo>
                    <a:pt x="7526359" y="41910"/>
                    <a:pt x="7514411" y="41910"/>
                    <a:pt x="7496488" y="40640"/>
                  </a:cubicBezTo>
                  <a:cubicBezTo>
                    <a:pt x="7347134" y="36830"/>
                    <a:pt x="7191804" y="31750"/>
                    <a:pt x="7042449" y="30480"/>
                  </a:cubicBezTo>
                  <a:cubicBezTo>
                    <a:pt x="6678022" y="26670"/>
                    <a:pt x="6307621" y="25400"/>
                    <a:pt x="5943194" y="22860"/>
                  </a:cubicBezTo>
                  <a:cubicBezTo>
                    <a:pt x="5889426" y="22860"/>
                    <a:pt x="5829684" y="22860"/>
                    <a:pt x="5775916" y="22860"/>
                  </a:cubicBezTo>
                  <a:cubicBezTo>
                    <a:pt x="5686303" y="22860"/>
                    <a:pt x="5596690" y="22860"/>
                    <a:pt x="5513051" y="22860"/>
                  </a:cubicBezTo>
                  <a:cubicBezTo>
                    <a:pt x="5321876" y="22860"/>
                    <a:pt x="5130701" y="22860"/>
                    <a:pt x="4945501" y="24130"/>
                  </a:cubicBezTo>
                  <a:cubicBezTo>
                    <a:pt x="4784197" y="25400"/>
                    <a:pt x="2065932" y="29210"/>
                    <a:pt x="1904628" y="29210"/>
                  </a:cubicBezTo>
                  <a:cubicBezTo>
                    <a:pt x="1641763" y="29210"/>
                    <a:pt x="1378898" y="26670"/>
                    <a:pt x="1116033" y="33020"/>
                  </a:cubicBezTo>
                  <a:cubicBezTo>
                    <a:pt x="978626" y="36830"/>
                    <a:pt x="847193" y="36830"/>
                    <a:pt x="715760" y="38100"/>
                  </a:cubicBezTo>
                  <a:cubicBezTo>
                    <a:pt x="488740" y="41910"/>
                    <a:pt x="261720" y="45720"/>
                    <a:pt x="49530" y="50800"/>
                  </a:cubicBezTo>
                  <a:cubicBezTo>
                    <a:pt x="36830" y="50800"/>
                    <a:pt x="34290" y="53340"/>
                    <a:pt x="33020" y="66765"/>
                  </a:cubicBezTo>
                  <a:cubicBezTo>
                    <a:pt x="31750" y="79818"/>
                    <a:pt x="31750" y="92871"/>
                    <a:pt x="30480" y="105924"/>
                  </a:cubicBezTo>
                  <a:cubicBezTo>
                    <a:pt x="29210" y="127680"/>
                    <a:pt x="26670" y="148710"/>
                    <a:pt x="25400" y="170465"/>
                  </a:cubicBezTo>
                  <a:cubicBezTo>
                    <a:pt x="20320" y="193671"/>
                    <a:pt x="26670" y="760763"/>
                    <a:pt x="29210" y="783969"/>
                  </a:cubicBezTo>
                  <a:cubicBezTo>
                    <a:pt x="29210" y="808625"/>
                    <a:pt x="29210" y="834006"/>
                    <a:pt x="30480" y="858662"/>
                  </a:cubicBezTo>
                  <a:cubicBezTo>
                    <a:pt x="30480" y="876792"/>
                    <a:pt x="33020" y="894922"/>
                    <a:pt x="33020" y="913051"/>
                  </a:cubicBezTo>
                  <a:cubicBezTo>
                    <a:pt x="33020" y="932631"/>
                    <a:pt x="33020" y="952211"/>
                    <a:pt x="31750" y="972831"/>
                  </a:cubicBezTo>
                  <a:cubicBezTo>
                    <a:pt x="31750" y="976641"/>
                    <a:pt x="31750" y="979181"/>
                    <a:pt x="31750" y="982991"/>
                  </a:cubicBezTo>
                  <a:cubicBezTo>
                    <a:pt x="31750" y="993151"/>
                    <a:pt x="35560" y="996961"/>
                    <a:pt x="44450" y="996961"/>
                  </a:cubicBezTo>
                  <a:cubicBezTo>
                    <a:pt x="88468" y="996961"/>
                    <a:pt x="172107" y="998231"/>
                    <a:pt x="249772" y="998231"/>
                  </a:cubicBezTo>
                  <a:cubicBezTo>
                    <a:pt x="363282" y="998231"/>
                    <a:pt x="482766" y="995691"/>
                    <a:pt x="596276" y="998231"/>
                  </a:cubicBezTo>
                  <a:cubicBezTo>
                    <a:pt x="781477" y="1002041"/>
                    <a:pt x="966677" y="1004581"/>
                    <a:pt x="1151878" y="1003311"/>
                  </a:cubicBezTo>
                  <a:cubicBezTo>
                    <a:pt x="1271362" y="1002041"/>
                    <a:pt x="1384872" y="1004581"/>
                    <a:pt x="1504356" y="1004581"/>
                  </a:cubicBezTo>
                  <a:cubicBezTo>
                    <a:pt x="1677608" y="1004581"/>
                    <a:pt x="1850860" y="1003311"/>
                    <a:pt x="2024112" y="1004581"/>
                  </a:cubicBezTo>
                  <a:cubicBezTo>
                    <a:pt x="2281003" y="1005851"/>
                    <a:pt x="5100830" y="995691"/>
                    <a:pt x="5363696" y="998231"/>
                  </a:cubicBezTo>
                  <a:cubicBezTo>
                    <a:pt x="5477206" y="999501"/>
                    <a:pt x="5590715" y="1000771"/>
                    <a:pt x="5698252" y="1000771"/>
                  </a:cubicBezTo>
                  <a:cubicBezTo>
                    <a:pt x="5895400" y="1003311"/>
                    <a:pt x="6086575" y="999501"/>
                    <a:pt x="6283724" y="1003311"/>
                  </a:cubicBezTo>
                  <a:cubicBezTo>
                    <a:pt x="6445028" y="1005851"/>
                    <a:pt x="6606331" y="1005851"/>
                    <a:pt x="6767635" y="1008391"/>
                  </a:cubicBezTo>
                  <a:cubicBezTo>
                    <a:pt x="7006603" y="1012201"/>
                    <a:pt x="7245572" y="1014741"/>
                    <a:pt x="7484540" y="1016011"/>
                  </a:cubicBezTo>
                  <a:cubicBezTo>
                    <a:pt x="7574153" y="1016011"/>
                    <a:pt x="7601765" y="1014741"/>
                    <a:pt x="7622085" y="1014741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1636271"/>
            <a:ext cx="16230600" cy="124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How to Form Affirmative Sentences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346893" y="4140558"/>
            <a:ext cx="13912407" cy="5117742"/>
            <a:chOff x="0" y="0"/>
            <a:chExt cx="10126986" cy="372525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0160" y="16510"/>
              <a:ext cx="10104126" cy="3697318"/>
            </a:xfrm>
            <a:custGeom>
              <a:avLst/>
              <a:gdLst/>
              <a:ahLst/>
              <a:cxnLst/>
              <a:rect r="r" b="b" t="t" l="l"/>
              <a:pathLst>
                <a:path h="3697318" w="10104126">
                  <a:moveTo>
                    <a:pt x="10104126" y="3697318"/>
                  </a:moveTo>
                  <a:lnTo>
                    <a:pt x="0" y="3689698"/>
                  </a:lnTo>
                  <a:lnTo>
                    <a:pt x="0" y="1295553"/>
                  </a:lnTo>
                  <a:lnTo>
                    <a:pt x="17780" y="19050"/>
                  </a:lnTo>
                  <a:lnTo>
                    <a:pt x="5036794" y="0"/>
                  </a:lnTo>
                  <a:lnTo>
                    <a:pt x="10085076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-3810" y="0"/>
              <a:ext cx="10133336" cy="3723988"/>
            </a:xfrm>
            <a:custGeom>
              <a:avLst/>
              <a:gdLst/>
              <a:ahLst/>
              <a:cxnLst/>
              <a:rect r="r" b="b" t="t" l="l"/>
              <a:pathLst>
                <a:path h="3723988" w="10133336">
                  <a:moveTo>
                    <a:pt x="10099046" y="21590"/>
                  </a:moveTo>
                  <a:cubicBezTo>
                    <a:pt x="10100316" y="34290"/>
                    <a:pt x="10100316" y="44450"/>
                    <a:pt x="10101586" y="54610"/>
                  </a:cubicBezTo>
                  <a:cubicBezTo>
                    <a:pt x="10104126" y="120012"/>
                    <a:pt x="10105396" y="200634"/>
                    <a:pt x="10107936" y="278377"/>
                  </a:cubicBezTo>
                  <a:cubicBezTo>
                    <a:pt x="10107936" y="390671"/>
                    <a:pt x="10120636" y="2604892"/>
                    <a:pt x="10126986" y="2717186"/>
                  </a:cubicBezTo>
                  <a:cubicBezTo>
                    <a:pt x="10133336" y="2887068"/>
                    <a:pt x="10129526" y="3059829"/>
                    <a:pt x="10129526" y="3229710"/>
                  </a:cubicBezTo>
                  <a:cubicBezTo>
                    <a:pt x="10129526" y="3379437"/>
                    <a:pt x="10130796" y="3517645"/>
                    <a:pt x="10132066" y="3663028"/>
                  </a:cubicBezTo>
                  <a:cubicBezTo>
                    <a:pt x="10132066" y="3684618"/>
                    <a:pt x="10132066" y="3698588"/>
                    <a:pt x="10132066" y="3722718"/>
                  </a:cubicBezTo>
                  <a:cubicBezTo>
                    <a:pt x="10109206" y="3722718"/>
                    <a:pt x="10088886" y="3723988"/>
                    <a:pt x="10041259" y="3722718"/>
                  </a:cubicBezTo>
                  <a:cubicBezTo>
                    <a:pt x="9524727" y="3717638"/>
                    <a:pt x="9000248" y="3723988"/>
                    <a:pt x="8483716" y="3718908"/>
                  </a:cubicBezTo>
                  <a:cubicBezTo>
                    <a:pt x="8173797" y="3715098"/>
                    <a:pt x="7871824" y="3717638"/>
                    <a:pt x="7561905" y="3715098"/>
                  </a:cubicBezTo>
                  <a:cubicBezTo>
                    <a:pt x="7418865" y="3713828"/>
                    <a:pt x="7275826" y="3712558"/>
                    <a:pt x="7132786" y="3711288"/>
                  </a:cubicBezTo>
                  <a:cubicBezTo>
                    <a:pt x="7045373" y="3711288"/>
                    <a:pt x="6965907" y="3712558"/>
                    <a:pt x="6878493" y="3712558"/>
                  </a:cubicBezTo>
                  <a:cubicBezTo>
                    <a:pt x="6655987" y="3711288"/>
                    <a:pt x="6044095" y="3712558"/>
                    <a:pt x="5821589" y="3711288"/>
                  </a:cubicBezTo>
                  <a:cubicBezTo>
                    <a:pt x="5662656" y="3710018"/>
                    <a:pt x="2483997" y="3718908"/>
                    <a:pt x="2325064" y="3717638"/>
                  </a:cubicBezTo>
                  <a:cubicBezTo>
                    <a:pt x="2285330" y="3717638"/>
                    <a:pt x="2237651" y="3718908"/>
                    <a:pt x="2197917" y="3718908"/>
                  </a:cubicBezTo>
                  <a:cubicBezTo>
                    <a:pt x="2102558" y="3718908"/>
                    <a:pt x="2015144" y="3720178"/>
                    <a:pt x="1919785" y="3720178"/>
                  </a:cubicBezTo>
                  <a:cubicBezTo>
                    <a:pt x="1681385" y="3720178"/>
                    <a:pt x="1450932" y="3718908"/>
                    <a:pt x="1212533" y="3717638"/>
                  </a:cubicBezTo>
                  <a:cubicBezTo>
                    <a:pt x="1069493" y="3716368"/>
                    <a:pt x="926454" y="3715098"/>
                    <a:pt x="791361" y="3713828"/>
                  </a:cubicBezTo>
                  <a:cubicBezTo>
                    <a:pt x="537068" y="3712558"/>
                    <a:pt x="282775" y="3711288"/>
                    <a:pt x="48260" y="3711288"/>
                  </a:cubicBezTo>
                  <a:cubicBezTo>
                    <a:pt x="38100" y="3711288"/>
                    <a:pt x="29210" y="3711288"/>
                    <a:pt x="19050" y="3710018"/>
                  </a:cubicBezTo>
                  <a:cubicBezTo>
                    <a:pt x="10160" y="3708748"/>
                    <a:pt x="5080" y="3702398"/>
                    <a:pt x="7620" y="3693508"/>
                  </a:cubicBezTo>
                  <a:cubicBezTo>
                    <a:pt x="16510" y="3661613"/>
                    <a:pt x="12700" y="3589629"/>
                    <a:pt x="11430" y="3514766"/>
                  </a:cubicBezTo>
                  <a:cubicBezTo>
                    <a:pt x="10160" y="3362161"/>
                    <a:pt x="6350" y="3212434"/>
                    <a:pt x="7620" y="3059829"/>
                  </a:cubicBezTo>
                  <a:cubicBezTo>
                    <a:pt x="5080" y="2869792"/>
                    <a:pt x="0" y="517362"/>
                    <a:pt x="7620" y="324446"/>
                  </a:cubicBezTo>
                  <a:cubicBezTo>
                    <a:pt x="8890" y="287014"/>
                    <a:pt x="7620" y="246704"/>
                    <a:pt x="8890" y="209272"/>
                  </a:cubicBezTo>
                  <a:cubicBezTo>
                    <a:pt x="10160" y="148806"/>
                    <a:pt x="12700" y="8258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4109" y="30480"/>
                    <a:pt x="211255" y="29210"/>
                  </a:cubicBezTo>
                  <a:cubicBezTo>
                    <a:pt x="425815" y="25400"/>
                    <a:pt x="640374" y="22860"/>
                    <a:pt x="862881" y="20320"/>
                  </a:cubicBezTo>
                  <a:cubicBezTo>
                    <a:pt x="1013867" y="17780"/>
                    <a:pt x="1164853" y="16510"/>
                    <a:pt x="1307893" y="13970"/>
                  </a:cubicBezTo>
                  <a:cubicBezTo>
                    <a:pt x="1450933" y="11430"/>
                    <a:pt x="1601919" y="8890"/>
                    <a:pt x="1744959" y="8890"/>
                  </a:cubicBezTo>
                  <a:cubicBezTo>
                    <a:pt x="1903892" y="7620"/>
                    <a:pt x="2062824" y="10160"/>
                    <a:pt x="2221758" y="8890"/>
                  </a:cubicBezTo>
                  <a:cubicBezTo>
                    <a:pt x="2420424" y="8890"/>
                    <a:pt x="6020255" y="6350"/>
                    <a:pt x="6218921" y="5080"/>
                  </a:cubicBezTo>
                  <a:cubicBezTo>
                    <a:pt x="6409641" y="3810"/>
                    <a:pt x="6600361" y="2540"/>
                    <a:pt x="6799027" y="2540"/>
                  </a:cubicBezTo>
                  <a:cubicBezTo>
                    <a:pt x="7124840" y="1270"/>
                    <a:pt x="7442706" y="0"/>
                    <a:pt x="7768517" y="0"/>
                  </a:cubicBezTo>
                  <a:cubicBezTo>
                    <a:pt x="7903611" y="0"/>
                    <a:pt x="8046650" y="2540"/>
                    <a:pt x="8181743" y="2540"/>
                  </a:cubicBezTo>
                  <a:cubicBezTo>
                    <a:pt x="8555236" y="3810"/>
                    <a:pt x="8936675" y="5080"/>
                    <a:pt x="9310168" y="7620"/>
                  </a:cubicBezTo>
                  <a:cubicBezTo>
                    <a:pt x="9508834" y="8890"/>
                    <a:pt x="9707500" y="12700"/>
                    <a:pt x="9906166" y="16510"/>
                  </a:cubicBezTo>
                  <a:cubicBezTo>
                    <a:pt x="9953846" y="16510"/>
                    <a:pt x="10001526" y="16510"/>
                    <a:pt x="10041259" y="16510"/>
                  </a:cubicBezTo>
                  <a:cubicBezTo>
                    <a:pt x="10079996" y="17780"/>
                    <a:pt x="10088886" y="20320"/>
                    <a:pt x="10099046" y="21590"/>
                  </a:cubicBezTo>
                  <a:close/>
                  <a:moveTo>
                    <a:pt x="10109206" y="3706208"/>
                  </a:moveTo>
                  <a:cubicBezTo>
                    <a:pt x="10110476" y="3689698"/>
                    <a:pt x="10111746" y="3676998"/>
                    <a:pt x="10111746" y="3664298"/>
                  </a:cubicBezTo>
                  <a:cubicBezTo>
                    <a:pt x="10110476" y="3503249"/>
                    <a:pt x="10109206" y="3350644"/>
                    <a:pt x="10109206" y="3186520"/>
                  </a:cubicBezTo>
                  <a:cubicBezTo>
                    <a:pt x="10109206" y="3111657"/>
                    <a:pt x="10111746" y="3036794"/>
                    <a:pt x="10110476" y="2961931"/>
                  </a:cubicBezTo>
                  <a:cubicBezTo>
                    <a:pt x="10110476" y="2892826"/>
                    <a:pt x="10109206" y="2820843"/>
                    <a:pt x="10107936" y="2751738"/>
                  </a:cubicBezTo>
                  <a:cubicBezTo>
                    <a:pt x="10102856" y="2645202"/>
                    <a:pt x="10091426" y="439620"/>
                    <a:pt x="10091426" y="333084"/>
                  </a:cubicBezTo>
                  <a:cubicBezTo>
                    <a:pt x="10088886" y="243824"/>
                    <a:pt x="10086346" y="151685"/>
                    <a:pt x="10083806" y="63500"/>
                  </a:cubicBezTo>
                  <a:cubicBezTo>
                    <a:pt x="10082536" y="44450"/>
                    <a:pt x="10081266" y="43180"/>
                    <a:pt x="10017420" y="41910"/>
                  </a:cubicBezTo>
                  <a:cubicBezTo>
                    <a:pt x="9993579" y="41910"/>
                    <a:pt x="9977686" y="41910"/>
                    <a:pt x="9953846" y="40640"/>
                  </a:cubicBezTo>
                  <a:cubicBezTo>
                    <a:pt x="9755181" y="36830"/>
                    <a:pt x="9548567" y="31750"/>
                    <a:pt x="9349901" y="30480"/>
                  </a:cubicBezTo>
                  <a:cubicBezTo>
                    <a:pt x="8865155" y="26670"/>
                    <a:pt x="8372464" y="25400"/>
                    <a:pt x="7887718" y="22860"/>
                  </a:cubicBezTo>
                  <a:cubicBezTo>
                    <a:pt x="7816198" y="22860"/>
                    <a:pt x="7736732" y="22860"/>
                    <a:pt x="7665211" y="22860"/>
                  </a:cubicBezTo>
                  <a:cubicBezTo>
                    <a:pt x="7546012" y="22860"/>
                    <a:pt x="7426812" y="22860"/>
                    <a:pt x="7315559" y="22860"/>
                  </a:cubicBezTo>
                  <a:cubicBezTo>
                    <a:pt x="7061267" y="22860"/>
                    <a:pt x="6806974" y="22860"/>
                    <a:pt x="6560628" y="24130"/>
                  </a:cubicBezTo>
                  <a:cubicBezTo>
                    <a:pt x="6346067" y="25400"/>
                    <a:pt x="2730343" y="29210"/>
                    <a:pt x="2515783" y="29210"/>
                  </a:cubicBezTo>
                  <a:cubicBezTo>
                    <a:pt x="2166131" y="29210"/>
                    <a:pt x="1816479" y="26670"/>
                    <a:pt x="1466826" y="33020"/>
                  </a:cubicBezTo>
                  <a:cubicBezTo>
                    <a:pt x="1284053" y="36830"/>
                    <a:pt x="1109227" y="36830"/>
                    <a:pt x="934400" y="38100"/>
                  </a:cubicBezTo>
                  <a:cubicBezTo>
                    <a:pt x="632428" y="41910"/>
                    <a:pt x="330455" y="45720"/>
                    <a:pt x="49530" y="50800"/>
                  </a:cubicBezTo>
                  <a:cubicBezTo>
                    <a:pt x="36830" y="50800"/>
                    <a:pt x="34290" y="53340"/>
                    <a:pt x="33020" y="73943"/>
                  </a:cubicBezTo>
                  <a:cubicBezTo>
                    <a:pt x="31750" y="125771"/>
                    <a:pt x="31750" y="177599"/>
                    <a:pt x="30480" y="229428"/>
                  </a:cubicBezTo>
                  <a:cubicBezTo>
                    <a:pt x="29210" y="315808"/>
                    <a:pt x="26670" y="399309"/>
                    <a:pt x="25400" y="485690"/>
                  </a:cubicBezTo>
                  <a:cubicBezTo>
                    <a:pt x="20320" y="577829"/>
                    <a:pt x="26670" y="2829481"/>
                    <a:pt x="29210" y="2921620"/>
                  </a:cubicBezTo>
                  <a:cubicBezTo>
                    <a:pt x="29210" y="3019518"/>
                    <a:pt x="29210" y="3120295"/>
                    <a:pt x="30480" y="3218193"/>
                  </a:cubicBezTo>
                  <a:cubicBezTo>
                    <a:pt x="30480" y="3290177"/>
                    <a:pt x="33020" y="3362161"/>
                    <a:pt x="33020" y="3434144"/>
                  </a:cubicBezTo>
                  <a:cubicBezTo>
                    <a:pt x="33020" y="3511887"/>
                    <a:pt x="33020" y="3589629"/>
                    <a:pt x="31750" y="3664298"/>
                  </a:cubicBezTo>
                  <a:cubicBezTo>
                    <a:pt x="31750" y="3668108"/>
                    <a:pt x="31750" y="3670648"/>
                    <a:pt x="31750" y="3674458"/>
                  </a:cubicBezTo>
                  <a:cubicBezTo>
                    <a:pt x="31750" y="3684618"/>
                    <a:pt x="35560" y="3688428"/>
                    <a:pt x="44450" y="3688428"/>
                  </a:cubicBezTo>
                  <a:cubicBezTo>
                    <a:pt x="100002" y="3688428"/>
                    <a:pt x="211255" y="3689698"/>
                    <a:pt x="314562" y="3689698"/>
                  </a:cubicBezTo>
                  <a:cubicBezTo>
                    <a:pt x="465548" y="3689698"/>
                    <a:pt x="624481" y="3687158"/>
                    <a:pt x="775467" y="3689698"/>
                  </a:cubicBezTo>
                  <a:cubicBezTo>
                    <a:pt x="1021814" y="3693508"/>
                    <a:pt x="1268160" y="3696048"/>
                    <a:pt x="1514506" y="3694778"/>
                  </a:cubicBezTo>
                  <a:cubicBezTo>
                    <a:pt x="1673439" y="3693508"/>
                    <a:pt x="1824425" y="3696048"/>
                    <a:pt x="1983358" y="3696048"/>
                  </a:cubicBezTo>
                  <a:cubicBezTo>
                    <a:pt x="2213811" y="3696048"/>
                    <a:pt x="2444264" y="3694778"/>
                    <a:pt x="2674717" y="3696048"/>
                  </a:cubicBezTo>
                  <a:cubicBezTo>
                    <a:pt x="3016422" y="3697318"/>
                    <a:pt x="6767240" y="3687158"/>
                    <a:pt x="7116893" y="3689698"/>
                  </a:cubicBezTo>
                  <a:cubicBezTo>
                    <a:pt x="7267879" y="3690968"/>
                    <a:pt x="7418865" y="3692238"/>
                    <a:pt x="7561905" y="3692238"/>
                  </a:cubicBezTo>
                  <a:cubicBezTo>
                    <a:pt x="7824144" y="3694778"/>
                    <a:pt x="8078437" y="3690968"/>
                    <a:pt x="8340677" y="3694778"/>
                  </a:cubicBezTo>
                  <a:cubicBezTo>
                    <a:pt x="8555236" y="3697318"/>
                    <a:pt x="8769795" y="3697318"/>
                    <a:pt x="8984355" y="3699858"/>
                  </a:cubicBezTo>
                  <a:cubicBezTo>
                    <a:pt x="9302221" y="3703668"/>
                    <a:pt x="9620087" y="3706208"/>
                    <a:pt x="9937953" y="3707478"/>
                  </a:cubicBezTo>
                  <a:cubicBezTo>
                    <a:pt x="10057153" y="3707478"/>
                    <a:pt x="10088886" y="3706208"/>
                    <a:pt x="10109206" y="370620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687568" y="4561192"/>
            <a:ext cx="13231057" cy="421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 form affirmative sentences with "There is/There are", follow this structure:</a:t>
            </a:r>
          </a:p>
          <a:p>
            <a:pPr algn="l">
              <a:lnSpc>
                <a:spcPts val="4799"/>
              </a:lnSpc>
              <a:spcBef>
                <a:spcPct val="0"/>
              </a:spcBef>
            </a:pPr>
          </a:p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There + is/are + noun (singular or plural) + prepositional phrase (optional)</a:t>
            </a:r>
          </a:p>
          <a:p>
            <a:pPr algn="l">
              <a:lnSpc>
                <a:spcPts val="4799"/>
              </a:lnSpc>
              <a:spcBef>
                <a:spcPct val="0"/>
              </a:spcBef>
            </a:pPr>
          </a:p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Ex: </a:t>
            </a:r>
            <a:r>
              <a:rPr lang="en-US" b="true" sz="3999" i="true">
                <a:solidFill>
                  <a:srgbClr val="58332E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“</a:t>
            </a:r>
            <a:r>
              <a:rPr lang="en-US" sz="3999" i="true">
                <a:solidFill>
                  <a:srgbClr val="58332E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There are 30 students on the list.”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0">
            <a:off x="0" y="3530439"/>
            <a:ext cx="2764048" cy="6756561"/>
          </a:xfrm>
          <a:custGeom>
            <a:avLst/>
            <a:gdLst/>
            <a:ahLst/>
            <a:cxnLst/>
            <a:rect r="r" b="b" t="t" l="l"/>
            <a:pathLst>
              <a:path h="6756561" w="2764048">
                <a:moveTo>
                  <a:pt x="2764048" y="0"/>
                </a:moveTo>
                <a:lnTo>
                  <a:pt x="0" y="0"/>
                </a:lnTo>
                <a:lnTo>
                  <a:pt x="0" y="6756561"/>
                </a:lnTo>
                <a:lnTo>
                  <a:pt x="2764048" y="6756561"/>
                </a:lnTo>
                <a:lnTo>
                  <a:pt x="27640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519641" y="1664846"/>
            <a:ext cx="9183855" cy="1420218"/>
            <a:chOff x="0" y="0"/>
            <a:chExt cx="6685024" cy="1033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6662164" cy="1005851"/>
            </a:xfrm>
            <a:custGeom>
              <a:avLst/>
              <a:gdLst/>
              <a:ahLst/>
              <a:cxnLst/>
              <a:rect r="r" b="b" t="t" l="l"/>
              <a:pathLst>
                <a:path h="1005851" w="6662164">
                  <a:moveTo>
                    <a:pt x="6662164" y="1005851"/>
                  </a:moveTo>
                  <a:lnTo>
                    <a:pt x="0" y="998231"/>
                  </a:lnTo>
                  <a:lnTo>
                    <a:pt x="0" y="362082"/>
                  </a:lnTo>
                  <a:lnTo>
                    <a:pt x="17780" y="19050"/>
                  </a:lnTo>
                  <a:lnTo>
                    <a:pt x="3320239" y="0"/>
                  </a:lnTo>
                  <a:lnTo>
                    <a:pt x="664311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6691374" cy="1032521"/>
            </a:xfrm>
            <a:custGeom>
              <a:avLst/>
              <a:gdLst/>
              <a:ahLst/>
              <a:cxnLst/>
              <a:rect r="r" b="b" t="t" l="l"/>
              <a:pathLst>
                <a:path h="1032521" w="6691374">
                  <a:moveTo>
                    <a:pt x="6657084" y="21590"/>
                  </a:moveTo>
                  <a:cubicBezTo>
                    <a:pt x="6658354" y="34290"/>
                    <a:pt x="6658354" y="44450"/>
                    <a:pt x="6659624" y="54610"/>
                  </a:cubicBezTo>
                  <a:cubicBezTo>
                    <a:pt x="6662164" y="78367"/>
                    <a:pt x="6663434" y="98673"/>
                    <a:pt x="6665974" y="118252"/>
                  </a:cubicBezTo>
                  <a:cubicBezTo>
                    <a:pt x="6665974" y="146534"/>
                    <a:pt x="6678674" y="704199"/>
                    <a:pt x="6685024" y="732481"/>
                  </a:cubicBezTo>
                  <a:cubicBezTo>
                    <a:pt x="6691374" y="775267"/>
                    <a:pt x="6687564" y="818777"/>
                    <a:pt x="6687564" y="861563"/>
                  </a:cubicBezTo>
                  <a:cubicBezTo>
                    <a:pt x="6687564" y="899273"/>
                    <a:pt x="6688834" y="934081"/>
                    <a:pt x="6690104" y="971561"/>
                  </a:cubicBezTo>
                  <a:cubicBezTo>
                    <a:pt x="6690104" y="993151"/>
                    <a:pt x="6690104" y="1007121"/>
                    <a:pt x="6690104" y="1031251"/>
                  </a:cubicBezTo>
                  <a:cubicBezTo>
                    <a:pt x="6667244" y="1031251"/>
                    <a:pt x="6646924" y="1032521"/>
                    <a:pt x="6610462" y="1031251"/>
                  </a:cubicBezTo>
                  <a:cubicBezTo>
                    <a:pt x="6271358" y="1026171"/>
                    <a:pt x="5927039" y="1032521"/>
                    <a:pt x="5587936" y="1027441"/>
                  </a:cubicBezTo>
                  <a:cubicBezTo>
                    <a:pt x="5384475" y="1023631"/>
                    <a:pt x="5186230" y="1026171"/>
                    <a:pt x="4982769" y="1023631"/>
                  </a:cubicBezTo>
                  <a:cubicBezTo>
                    <a:pt x="4888863" y="1022361"/>
                    <a:pt x="4794958" y="1021091"/>
                    <a:pt x="4701053" y="1019821"/>
                  </a:cubicBezTo>
                  <a:cubicBezTo>
                    <a:pt x="4643666" y="1019821"/>
                    <a:pt x="4591497" y="1021091"/>
                    <a:pt x="4534109" y="1021091"/>
                  </a:cubicBezTo>
                  <a:cubicBezTo>
                    <a:pt x="4388035" y="1019821"/>
                    <a:pt x="3986329" y="1021091"/>
                    <a:pt x="3840254" y="1019821"/>
                  </a:cubicBezTo>
                  <a:cubicBezTo>
                    <a:pt x="3735914" y="1018551"/>
                    <a:pt x="1649129" y="1027441"/>
                    <a:pt x="1544790" y="1026171"/>
                  </a:cubicBezTo>
                  <a:cubicBezTo>
                    <a:pt x="1518705" y="1026171"/>
                    <a:pt x="1487403" y="1027441"/>
                    <a:pt x="1461319" y="1027441"/>
                  </a:cubicBezTo>
                  <a:cubicBezTo>
                    <a:pt x="1398715" y="1027441"/>
                    <a:pt x="1341328" y="1028711"/>
                    <a:pt x="1278725" y="1028711"/>
                  </a:cubicBezTo>
                  <a:cubicBezTo>
                    <a:pt x="1122216" y="1028711"/>
                    <a:pt x="970924" y="1027441"/>
                    <a:pt x="814415" y="1026171"/>
                  </a:cubicBezTo>
                  <a:cubicBezTo>
                    <a:pt x="720510" y="1024901"/>
                    <a:pt x="626604" y="1023631"/>
                    <a:pt x="537916" y="1022361"/>
                  </a:cubicBezTo>
                  <a:cubicBezTo>
                    <a:pt x="370973" y="1021091"/>
                    <a:pt x="204030" y="1019821"/>
                    <a:pt x="48260" y="1019821"/>
                  </a:cubicBezTo>
                  <a:cubicBezTo>
                    <a:pt x="38100" y="1019821"/>
                    <a:pt x="29210" y="1019821"/>
                    <a:pt x="19050" y="1018551"/>
                  </a:cubicBezTo>
                  <a:cubicBezTo>
                    <a:pt x="10160" y="1017281"/>
                    <a:pt x="5080" y="1010931"/>
                    <a:pt x="7620" y="1002041"/>
                  </a:cubicBezTo>
                  <a:cubicBezTo>
                    <a:pt x="16510" y="970340"/>
                    <a:pt x="12700" y="952211"/>
                    <a:pt x="11430" y="933356"/>
                  </a:cubicBezTo>
                  <a:cubicBezTo>
                    <a:pt x="10160" y="894922"/>
                    <a:pt x="6350" y="857212"/>
                    <a:pt x="7620" y="818777"/>
                  </a:cubicBezTo>
                  <a:cubicBezTo>
                    <a:pt x="5080" y="770916"/>
                    <a:pt x="0" y="178442"/>
                    <a:pt x="7620" y="129855"/>
                  </a:cubicBezTo>
                  <a:cubicBezTo>
                    <a:pt x="8890" y="120428"/>
                    <a:pt x="7620" y="110275"/>
                    <a:pt x="8890" y="100848"/>
                  </a:cubicBezTo>
                  <a:cubicBezTo>
                    <a:pt x="10160" y="85619"/>
                    <a:pt x="12700" y="6894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606" y="30480"/>
                    <a:pt x="157078" y="29210"/>
                  </a:cubicBezTo>
                  <a:cubicBezTo>
                    <a:pt x="297936" y="25400"/>
                    <a:pt x="438794" y="22860"/>
                    <a:pt x="584869" y="20320"/>
                  </a:cubicBezTo>
                  <a:cubicBezTo>
                    <a:pt x="683991" y="17780"/>
                    <a:pt x="783113" y="16510"/>
                    <a:pt x="877019" y="13970"/>
                  </a:cubicBezTo>
                  <a:cubicBezTo>
                    <a:pt x="970924" y="11430"/>
                    <a:pt x="1070046" y="8890"/>
                    <a:pt x="1163952" y="8890"/>
                  </a:cubicBezTo>
                  <a:cubicBezTo>
                    <a:pt x="1268291" y="7620"/>
                    <a:pt x="1372630" y="10160"/>
                    <a:pt x="1476969" y="8890"/>
                  </a:cubicBezTo>
                  <a:cubicBezTo>
                    <a:pt x="1607394" y="8890"/>
                    <a:pt x="3970678" y="6350"/>
                    <a:pt x="4101102" y="5080"/>
                  </a:cubicBezTo>
                  <a:cubicBezTo>
                    <a:pt x="4226309" y="3810"/>
                    <a:pt x="4351516" y="2540"/>
                    <a:pt x="4481941" y="2540"/>
                  </a:cubicBezTo>
                  <a:cubicBezTo>
                    <a:pt x="4695836" y="1270"/>
                    <a:pt x="4904514" y="0"/>
                    <a:pt x="5118410" y="0"/>
                  </a:cubicBezTo>
                  <a:cubicBezTo>
                    <a:pt x="5207098" y="0"/>
                    <a:pt x="5301003" y="2540"/>
                    <a:pt x="5389692" y="2540"/>
                  </a:cubicBezTo>
                  <a:cubicBezTo>
                    <a:pt x="5634889" y="3810"/>
                    <a:pt x="5885303" y="5080"/>
                    <a:pt x="6130501" y="7620"/>
                  </a:cubicBezTo>
                  <a:cubicBezTo>
                    <a:pt x="6260925" y="8890"/>
                    <a:pt x="6391349" y="12700"/>
                    <a:pt x="6521773" y="16510"/>
                  </a:cubicBezTo>
                  <a:cubicBezTo>
                    <a:pt x="6553075" y="16510"/>
                    <a:pt x="6584377" y="16510"/>
                    <a:pt x="6610462" y="16510"/>
                  </a:cubicBezTo>
                  <a:cubicBezTo>
                    <a:pt x="6638034" y="17780"/>
                    <a:pt x="6646924" y="20320"/>
                    <a:pt x="6657084" y="21590"/>
                  </a:cubicBezTo>
                  <a:close/>
                  <a:moveTo>
                    <a:pt x="6667244" y="1014741"/>
                  </a:moveTo>
                  <a:cubicBezTo>
                    <a:pt x="6668514" y="998231"/>
                    <a:pt x="6669784" y="985531"/>
                    <a:pt x="6669784" y="972831"/>
                  </a:cubicBezTo>
                  <a:cubicBezTo>
                    <a:pt x="6668514" y="930455"/>
                    <a:pt x="6667244" y="892021"/>
                    <a:pt x="6667244" y="850685"/>
                  </a:cubicBezTo>
                  <a:cubicBezTo>
                    <a:pt x="6667244" y="831831"/>
                    <a:pt x="6669784" y="812976"/>
                    <a:pt x="6668514" y="794121"/>
                  </a:cubicBezTo>
                  <a:cubicBezTo>
                    <a:pt x="6668514" y="776717"/>
                    <a:pt x="6667244" y="758587"/>
                    <a:pt x="6665974" y="741183"/>
                  </a:cubicBezTo>
                  <a:cubicBezTo>
                    <a:pt x="6660894" y="714351"/>
                    <a:pt x="6649464" y="158863"/>
                    <a:pt x="6649464" y="132031"/>
                  </a:cubicBezTo>
                  <a:cubicBezTo>
                    <a:pt x="6646924" y="109550"/>
                    <a:pt x="6644384" y="86344"/>
                    <a:pt x="6641844" y="63500"/>
                  </a:cubicBezTo>
                  <a:cubicBezTo>
                    <a:pt x="6640574" y="44450"/>
                    <a:pt x="6639304" y="43180"/>
                    <a:pt x="6594811" y="41910"/>
                  </a:cubicBezTo>
                  <a:cubicBezTo>
                    <a:pt x="6579159" y="41910"/>
                    <a:pt x="6568726" y="41910"/>
                    <a:pt x="6553075" y="40640"/>
                  </a:cubicBezTo>
                  <a:cubicBezTo>
                    <a:pt x="6422651" y="36830"/>
                    <a:pt x="6287009" y="31750"/>
                    <a:pt x="6156586" y="30480"/>
                  </a:cubicBezTo>
                  <a:cubicBezTo>
                    <a:pt x="5838351" y="26670"/>
                    <a:pt x="5514899" y="25400"/>
                    <a:pt x="5196664" y="22860"/>
                  </a:cubicBezTo>
                  <a:cubicBezTo>
                    <a:pt x="5149712" y="22860"/>
                    <a:pt x="5097542" y="22860"/>
                    <a:pt x="5050590" y="22860"/>
                  </a:cubicBezTo>
                  <a:cubicBezTo>
                    <a:pt x="4972335" y="22860"/>
                    <a:pt x="4894080" y="22860"/>
                    <a:pt x="4821043" y="22860"/>
                  </a:cubicBezTo>
                  <a:cubicBezTo>
                    <a:pt x="4654100" y="22860"/>
                    <a:pt x="4487157" y="22860"/>
                    <a:pt x="4325431" y="24130"/>
                  </a:cubicBezTo>
                  <a:cubicBezTo>
                    <a:pt x="4184573" y="25400"/>
                    <a:pt x="1810855" y="29210"/>
                    <a:pt x="1669997" y="29210"/>
                  </a:cubicBezTo>
                  <a:cubicBezTo>
                    <a:pt x="1440451" y="29210"/>
                    <a:pt x="1210904" y="26670"/>
                    <a:pt x="981358" y="33020"/>
                  </a:cubicBezTo>
                  <a:cubicBezTo>
                    <a:pt x="861368" y="36830"/>
                    <a:pt x="746595" y="36830"/>
                    <a:pt x="631821" y="38100"/>
                  </a:cubicBezTo>
                  <a:cubicBezTo>
                    <a:pt x="433577" y="41910"/>
                    <a:pt x="235332" y="45720"/>
                    <a:pt x="49530" y="50800"/>
                  </a:cubicBezTo>
                  <a:cubicBezTo>
                    <a:pt x="36830" y="50800"/>
                    <a:pt x="34290" y="53340"/>
                    <a:pt x="33020" y="66765"/>
                  </a:cubicBezTo>
                  <a:cubicBezTo>
                    <a:pt x="31750" y="79818"/>
                    <a:pt x="31750" y="92871"/>
                    <a:pt x="30480" y="105924"/>
                  </a:cubicBezTo>
                  <a:cubicBezTo>
                    <a:pt x="29210" y="127680"/>
                    <a:pt x="26670" y="148710"/>
                    <a:pt x="25400" y="170465"/>
                  </a:cubicBezTo>
                  <a:cubicBezTo>
                    <a:pt x="20320" y="193671"/>
                    <a:pt x="26670" y="760763"/>
                    <a:pt x="29210" y="783969"/>
                  </a:cubicBezTo>
                  <a:cubicBezTo>
                    <a:pt x="29210" y="808625"/>
                    <a:pt x="29210" y="834006"/>
                    <a:pt x="30480" y="858662"/>
                  </a:cubicBezTo>
                  <a:cubicBezTo>
                    <a:pt x="30480" y="876792"/>
                    <a:pt x="33020" y="894922"/>
                    <a:pt x="33020" y="913051"/>
                  </a:cubicBezTo>
                  <a:cubicBezTo>
                    <a:pt x="33020" y="932631"/>
                    <a:pt x="33020" y="952211"/>
                    <a:pt x="31750" y="972831"/>
                  </a:cubicBezTo>
                  <a:cubicBezTo>
                    <a:pt x="31750" y="976641"/>
                    <a:pt x="31750" y="979181"/>
                    <a:pt x="31750" y="982991"/>
                  </a:cubicBezTo>
                  <a:cubicBezTo>
                    <a:pt x="31750" y="993151"/>
                    <a:pt x="35560" y="996961"/>
                    <a:pt x="44450" y="996961"/>
                  </a:cubicBezTo>
                  <a:cubicBezTo>
                    <a:pt x="84040" y="996961"/>
                    <a:pt x="157078" y="998231"/>
                    <a:pt x="224898" y="998231"/>
                  </a:cubicBezTo>
                  <a:cubicBezTo>
                    <a:pt x="324021" y="998231"/>
                    <a:pt x="428360" y="995691"/>
                    <a:pt x="527482" y="998231"/>
                  </a:cubicBezTo>
                  <a:cubicBezTo>
                    <a:pt x="689208" y="1002041"/>
                    <a:pt x="850934" y="1004581"/>
                    <a:pt x="1012660" y="1003311"/>
                  </a:cubicBezTo>
                  <a:cubicBezTo>
                    <a:pt x="1116999" y="1002041"/>
                    <a:pt x="1216121" y="1004581"/>
                    <a:pt x="1320461" y="1004581"/>
                  </a:cubicBezTo>
                  <a:cubicBezTo>
                    <a:pt x="1471752" y="1004581"/>
                    <a:pt x="1623044" y="1003311"/>
                    <a:pt x="1774336" y="1004581"/>
                  </a:cubicBezTo>
                  <a:cubicBezTo>
                    <a:pt x="1998666" y="1005851"/>
                    <a:pt x="4461072" y="995691"/>
                    <a:pt x="4690619" y="998231"/>
                  </a:cubicBezTo>
                  <a:cubicBezTo>
                    <a:pt x="4789741" y="999501"/>
                    <a:pt x="4888863" y="1000771"/>
                    <a:pt x="4982769" y="1000771"/>
                  </a:cubicBezTo>
                  <a:cubicBezTo>
                    <a:pt x="5154929" y="1003311"/>
                    <a:pt x="5321871" y="999501"/>
                    <a:pt x="5494031" y="1003311"/>
                  </a:cubicBezTo>
                  <a:cubicBezTo>
                    <a:pt x="5634889" y="1005851"/>
                    <a:pt x="5775747" y="1005851"/>
                    <a:pt x="5916605" y="1008391"/>
                  </a:cubicBezTo>
                  <a:cubicBezTo>
                    <a:pt x="6125284" y="1012201"/>
                    <a:pt x="6333962" y="1014741"/>
                    <a:pt x="6542641" y="1016011"/>
                  </a:cubicBezTo>
                  <a:cubicBezTo>
                    <a:pt x="6620895" y="1016011"/>
                    <a:pt x="6646924" y="1014741"/>
                    <a:pt x="6667244" y="1014741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3896510"/>
            <a:ext cx="14674797" cy="5117742"/>
            <a:chOff x="0" y="0"/>
            <a:chExt cx="10681937" cy="37252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10659077" cy="3697318"/>
            </a:xfrm>
            <a:custGeom>
              <a:avLst/>
              <a:gdLst/>
              <a:ahLst/>
              <a:cxnLst/>
              <a:rect r="r" b="b" t="t" l="l"/>
              <a:pathLst>
                <a:path h="3697318" w="10659077">
                  <a:moveTo>
                    <a:pt x="10659077" y="3697318"/>
                  </a:moveTo>
                  <a:lnTo>
                    <a:pt x="0" y="3689698"/>
                  </a:lnTo>
                  <a:lnTo>
                    <a:pt x="0" y="1295553"/>
                  </a:lnTo>
                  <a:lnTo>
                    <a:pt x="17780" y="19050"/>
                  </a:lnTo>
                  <a:lnTo>
                    <a:pt x="5313557" y="0"/>
                  </a:lnTo>
                  <a:lnTo>
                    <a:pt x="10640027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10688287" cy="3723988"/>
            </a:xfrm>
            <a:custGeom>
              <a:avLst/>
              <a:gdLst/>
              <a:ahLst/>
              <a:cxnLst/>
              <a:rect r="r" b="b" t="t" l="l"/>
              <a:pathLst>
                <a:path h="3723988" w="10688287">
                  <a:moveTo>
                    <a:pt x="10653997" y="21590"/>
                  </a:moveTo>
                  <a:cubicBezTo>
                    <a:pt x="10655267" y="34290"/>
                    <a:pt x="10655267" y="44450"/>
                    <a:pt x="10656537" y="54610"/>
                  </a:cubicBezTo>
                  <a:cubicBezTo>
                    <a:pt x="10659077" y="120012"/>
                    <a:pt x="10660347" y="200634"/>
                    <a:pt x="10662887" y="278377"/>
                  </a:cubicBezTo>
                  <a:cubicBezTo>
                    <a:pt x="10662887" y="390671"/>
                    <a:pt x="10675587" y="2604892"/>
                    <a:pt x="10681937" y="2717186"/>
                  </a:cubicBezTo>
                  <a:cubicBezTo>
                    <a:pt x="10688287" y="2887068"/>
                    <a:pt x="10684477" y="3059829"/>
                    <a:pt x="10684477" y="3229710"/>
                  </a:cubicBezTo>
                  <a:cubicBezTo>
                    <a:pt x="10684477" y="3379437"/>
                    <a:pt x="10685747" y="3517645"/>
                    <a:pt x="10687017" y="3663028"/>
                  </a:cubicBezTo>
                  <a:cubicBezTo>
                    <a:pt x="10687017" y="3684618"/>
                    <a:pt x="10687017" y="3698588"/>
                    <a:pt x="10687017" y="3722718"/>
                  </a:cubicBezTo>
                  <a:cubicBezTo>
                    <a:pt x="10664157" y="3722718"/>
                    <a:pt x="10643837" y="3723988"/>
                    <a:pt x="10594411" y="3722718"/>
                  </a:cubicBezTo>
                  <a:cubicBezTo>
                    <a:pt x="10049270" y="3717638"/>
                    <a:pt x="9495745" y="3723988"/>
                    <a:pt x="8950606" y="3718908"/>
                  </a:cubicBezTo>
                  <a:cubicBezTo>
                    <a:pt x="8623522" y="3715098"/>
                    <a:pt x="8304826" y="3717638"/>
                    <a:pt x="7977742" y="3715098"/>
                  </a:cubicBezTo>
                  <a:cubicBezTo>
                    <a:pt x="7826780" y="3713828"/>
                    <a:pt x="7675818" y="3712558"/>
                    <a:pt x="7524856" y="3711288"/>
                  </a:cubicBezTo>
                  <a:cubicBezTo>
                    <a:pt x="7432602" y="3711288"/>
                    <a:pt x="7348735" y="3712558"/>
                    <a:pt x="7256480" y="3712558"/>
                  </a:cubicBezTo>
                  <a:cubicBezTo>
                    <a:pt x="7021651" y="3711288"/>
                    <a:pt x="6375871" y="3712558"/>
                    <a:pt x="6141042" y="3711288"/>
                  </a:cubicBezTo>
                  <a:cubicBezTo>
                    <a:pt x="5973306" y="3710018"/>
                    <a:pt x="2618603" y="3718908"/>
                    <a:pt x="2450868" y="3717638"/>
                  </a:cubicBezTo>
                  <a:cubicBezTo>
                    <a:pt x="2408934" y="3717638"/>
                    <a:pt x="2358614" y="3718908"/>
                    <a:pt x="2316680" y="3718908"/>
                  </a:cubicBezTo>
                  <a:cubicBezTo>
                    <a:pt x="2216039" y="3718908"/>
                    <a:pt x="2123784" y="3720178"/>
                    <a:pt x="2023144" y="3720178"/>
                  </a:cubicBezTo>
                  <a:cubicBezTo>
                    <a:pt x="1771541" y="3720178"/>
                    <a:pt x="1528325" y="3718908"/>
                    <a:pt x="1276722" y="3717638"/>
                  </a:cubicBezTo>
                  <a:cubicBezTo>
                    <a:pt x="1125760" y="3716368"/>
                    <a:pt x="974799" y="3715098"/>
                    <a:pt x="832224" y="3713828"/>
                  </a:cubicBezTo>
                  <a:cubicBezTo>
                    <a:pt x="563848" y="3712558"/>
                    <a:pt x="295471" y="3711288"/>
                    <a:pt x="48260" y="3711288"/>
                  </a:cubicBezTo>
                  <a:cubicBezTo>
                    <a:pt x="38100" y="3711288"/>
                    <a:pt x="29210" y="3711288"/>
                    <a:pt x="19050" y="3710018"/>
                  </a:cubicBezTo>
                  <a:cubicBezTo>
                    <a:pt x="10160" y="3708748"/>
                    <a:pt x="5080" y="3702398"/>
                    <a:pt x="7620" y="3693508"/>
                  </a:cubicBezTo>
                  <a:cubicBezTo>
                    <a:pt x="16510" y="3661613"/>
                    <a:pt x="12700" y="3589629"/>
                    <a:pt x="11430" y="3514766"/>
                  </a:cubicBezTo>
                  <a:cubicBezTo>
                    <a:pt x="10160" y="3362161"/>
                    <a:pt x="6350" y="3212434"/>
                    <a:pt x="7620" y="3059829"/>
                  </a:cubicBezTo>
                  <a:cubicBezTo>
                    <a:pt x="5080" y="2869792"/>
                    <a:pt x="0" y="517362"/>
                    <a:pt x="7620" y="324446"/>
                  </a:cubicBezTo>
                  <a:cubicBezTo>
                    <a:pt x="8890" y="287014"/>
                    <a:pt x="7620" y="246704"/>
                    <a:pt x="8890" y="209272"/>
                  </a:cubicBezTo>
                  <a:cubicBezTo>
                    <a:pt x="10160" y="148806"/>
                    <a:pt x="12700" y="8258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802" y="30480"/>
                    <a:pt x="219991" y="29210"/>
                  </a:cubicBezTo>
                  <a:cubicBezTo>
                    <a:pt x="446433" y="25400"/>
                    <a:pt x="672876" y="22860"/>
                    <a:pt x="907705" y="20320"/>
                  </a:cubicBezTo>
                  <a:cubicBezTo>
                    <a:pt x="1067053" y="17780"/>
                    <a:pt x="1226401" y="16510"/>
                    <a:pt x="1377363" y="13970"/>
                  </a:cubicBezTo>
                  <a:cubicBezTo>
                    <a:pt x="1528325" y="11430"/>
                    <a:pt x="1687673" y="8890"/>
                    <a:pt x="1838635" y="8890"/>
                  </a:cubicBezTo>
                  <a:cubicBezTo>
                    <a:pt x="2006370" y="7620"/>
                    <a:pt x="2174105" y="10160"/>
                    <a:pt x="2341840" y="8890"/>
                  </a:cubicBezTo>
                  <a:cubicBezTo>
                    <a:pt x="2551509" y="8890"/>
                    <a:pt x="6350711" y="6350"/>
                    <a:pt x="6560380" y="5080"/>
                  </a:cubicBezTo>
                  <a:cubicBezTo>
                    <a:pt x="6761662" y="3810"/>
                    <a:pt x="6962944" y="2540"/>
                    <a:pt x="7172614" y="2540"/>
                  </a:cubicBezTo>
                  <a:cubicBezTo>
                    <a:pt x="7516470" y="1270"/>
                    <a:pt x="7851940" y="0"/>
                    <a:pt x="8195798" y="0"/>
                  </a:cubicBezTo>
                  <a:cubicBezTo>
                    <a:pt x="8338373" y="0"/>
                    <a:pt x="8489334" y="2540"/>
                    <a:pt x="8631908" y="2540"/>
                  </a:cubicBezTo>
                  <a:cubicBezTo>
                    <a:pt x="9026086" y="3810"/>
                    <a:pt x="9428650" y="5080"/>
                    <a:pt x="9822828" y="7620"/>
                  </a:cubicBezTo>
                  <a:cubicBezTo>
                    <a:pt x="10032497" y="8890"/>
                    <a:pt x="10242166" y="12700"/>
                    <a:pt x="10451835" y="16510"/>
                  </a:cubicBezTo>
                  <a:cubicBezTo>
                    <a:pt x="10502156" y="16510"/>
                    <a:pt x="10552477" y="16510"/>
                    <a:pt x="10594411" y="16510"/>
                  </a:cubicBezTo>
                  <a:cubicBezTo>
                    <a:pt x="10634947" y="17780"/>
                    <a:pt x="10643837" y="20320"/>
                    <a:pt x="10653997" y="21590"/>
                  </a:cubicBezTo>
                  <a:close/>
                  <a:moveTo>
                    <a:pt x="10664157" y="3706208"/>
                  </a:moveTo>
                  <a:cubicBezTo>
                    <a:pt x="10665427" y="3689698"/>
                    <a:pt x="10666697" y="3676998"/>
                    <a:pt x="10666697" y="3664298"/>
                  </a:cubicBezTo>
                  <a:cubicBezTo>
                    <a:pt x="10665427" y="3503249"/>
                    <a:pt x="10664157" y="3350644"/>
                    <a:pt x="10664157" y="3186520"/>
                  </a:cubicBezTo>
                  <a:cubicBezTo>
                    <a:pt x="10664157" y="3111657"/>
                    <a:pt x="10666697" y="3036794"/>
                    <a:pt x="10665427" y="2961931"/>
                  </a:cubicBezTo>
                  <a:cubicBezTo>
                    <a:pt x="10665427" y="2892826"/>
                    <a:pt x="10664157" y="2820843"/>
                    <a:pt x="10662887" y="2751738"/>
                  </a:cubicBezTo>
                  <a:cubicBezTo>
                    <a:pt x="10657807" y="2645202"/>
                    <a:pt x="10646377" y="439620"/>
                    <a:pt x="10646377" y="333084"/>
                  </a:cubicBezTo>
                  <a:cubicBezTo>
                    <a:pt x="10643837" y="243824"/>
                    <a:pt x="10641297" y="151685"/>
                    <a:pt x="10638757" y="63500"/>
                  </a:cubicBezTo>
                  <a:cubicBezTo>
                    <a:pt x="10637487" y="44450"/>
                    <a:pt x="10636217" y="43180"/>
                    <a:pt x="10569250" y="41910"/>
                  </a:cubicBezTo>
                  <a:cubicBezTo>
                    <a:pt x="10544090" y="41910"/>
                    <a:pt x="10527316" y="41910"/>
                    <a:pt x="10502156" y="40640"/>
                  </a:cubicBezTo>
                  <a:cubicBezTo>
                    <a:pt x="10292487" y="36830"/>
                    <a:pt x="10074431" y="31750"/>
                    <a:pt x="9864762" y="30480"/>
                  </a:cubicBezTo>
                  <a:cubicBezTo>
                    <a:pt x="9353170" y="26670"/>
                    <a:pt x="8833191" y="25400"/>
                    <a:pt x="8321599" y="22860"/>
                  </a:cubicBezTo>
                  <a:cubicBezTo>
                    <a:pt x="8246119" y="22860"/>
                    <a:pt x="8162251" y="22860"/>
                    <a:pt x="8086770" y="22860"/>
                  </a:cubicBezTo>
                  <a:cubicBezTo>
                    <a:pt x="7960968" y="22860"/>
                    <a:pt x="7835167" y="22860"/>
                    <a:pt x="7717752" y="22860"/>
                  </a:cubicBezTo>
                  <a:cubicBezTo>
                    <a:pt x="7449376" y="22860"/>
                    <a:pt x="7181000" y="22860"/>
                    <a:pt x="6921010" y="24130"/>
                  </a:cubicBezTo>
                  <a:cubicBezTo>
                    <a:pt x="6694567" y="25400"/>
                    <a:pt x="2878593" y="29210"/>
                    <a:pt x="2652150" y="29210"/>
                  </a:cubicBezTo>
                  <a:cubicBezTo>
                    <a:pt x="2283133" y="29210"/>
                    <a:pt x="1914116" y="26670"/>
                    <a:pt x="1545099" y="33020"/>
                  </a:cubicBezTo>
                  <a:cubicBezTo>
                    <a:pt x="1352203" y="36830"/>
                    <a:pt x="1167694" y="36830"/>
                    <a:pt x="983186" y="38100"/>
                  </a:cubicBezTo>
                  <a:cubicBezTo>
                    <a:pt x="664489" y="41910"/>
                    <a:pt x="345792" y="45720"/>
                    <a:pt x="49530" y="50800"/>
                  </a:cubicBezTo>
                  <a:cubicBezTo>
                    <a:pt x="36830" y="50800"/>
                    <a:pt x="34290" y="53340"/>
                    <a:pt x="33020" y="73943"/>
                  </a:cubicBezTo>
                  <a:cubicBezTo>
                    <a:pt x="31750" y="125771"/>
                    <a:pt x="31750" y="177599"/>
                    <a:pt x="30480" y="229428"/>
                  </a:cubicBezTo>
                  <a:cubicBezTo>
                    <a:pt x="29210" y="315808"/>
                    <a:pt x="26670" y="399309"/>
                    <a:pt x="25400" y="485690"/>
                  </a:cubicBezTo>
                  <a:cubicBezTo>
                    <a:pt x="20320" y="577829"/>
                    <a:pt x="26670" y="2829481"/>
                    <a:pt x="29210" y="2921620"/>
                  </a:cubicBezTo>
                  <a:cubicBezTo>
                    <a:pt x="29210" y="3019518"/>
                    <a:pt x="29210" y="3120295"/>
                    <a:pt x="30480" y="3218193"/>
                  </a:cubicBezTo>
                  <a:cubicBezTo>
                    <a:pt x="30480" y="3290177"/>
                    <a:pt x="33020" y="3362161"/>
                    <a:pt x="33020" y="3434144"/>
                  </a:cubicBezTo>
                  <a:cubicBezTo>
                    <a:pt x="33020" y="3511887"/>
                    <a:pt x="33020" y="3589629"/>
                    <a:pt x="31750" y="3664298"/>
                  </a:cubicBezTo>
                  <a:cubicBezTo>
                    <a:pt x="31750" y="3668108"/>
                    <a:pt x="31750" y="3670648"/>
                    <a:pt x="31750" y="3674458"/>
                  </a:cubicBezTo>
                  <a:cubicBezTo>
                    <a:pt x="31750" y="3684618"/>
                    <a:pt x="35560" y="3688428"/>
                    <a:pt x="44450" y="3688428"/>
                  </a:cubicBezTo>
                  <a:cubicBezTo>
                    <a:pt x="102576" y="3688428"/>
                    <a:pt x="219991" y="3689698"/>
                    <a:pt x="329018" y="3689698"/>
                  </a:cubicBezTo>
                  <a:cubicBezTo>
                    <a:pt x="488367" y="3689698"/>
                    <a:pt x="656102" y="3687158"/>
                    <a:pt x="815450" y="3689698"/>
                  </a:cubicBezTo>
                  <a:cubicBezTo>
                    <a:pt x="1075440" y="3693508"/>
                    <a:pt x="1335429" y="3696048"/>
                    <a:pt x="1595419" y="3694778"/>
                  </a:cubicBezTo>
                  <a:cubicBezTo>
                    <a:pt x="1763154" y="3693508"/>
                    <a:pt x="1922503" y="3696048"/>
                    <a:pt x="2090238" y="3696048"/>
                  </a:cubicBezTo>
                  <a:cubicBezTo>
                    <a:pt x="2333454" y="3696048"/>
                    <a:pt x="2576670" y="3694778"/>
                    <a:pt x="2819886" y="3696048"/>
                  </a:cubicBezTo>
                  <a:cubicBezTo>
                    <a:pt x="3180516" y="3697318"/>
                    <a:pt x="7139066" y="3687158"/>
                    <a:pt x="7508084" y="3689698"/>
                  </a:cubicBezTo>
                  <a:cubicBezTo>
                    <a:pt x="7667432" y="3690968"/>
                    <a:pt x="7826780" y="3692238"/>
                    <a:pt x="7977742" y="3692238"/>
                  </a:cubicBezTo>
                  <a:cubicBezTo>
                    <a:pt x="8254505" y="3694778"/>
                    <a:pt x="8522881" y="3690968"/>
                    <a:pt x="8799644" y="3694778"/>
                  </a:cubicBezTo>
                  <a:cubicBezTo>
                    <a:pt x="9026086" y="3697318"/>
                    <a:pt x="9252528" y="3697318"/>
                    <a:pt x="9478971" y="3699858"/>
                  </a:cubicBezTo>
                  <a:cubicBezTo>
                    <a:pt x="9814442" y="3703668"/>
                    <a:pt x="10149912" y="3706208"/>
                    <a:pt x="10485383" y="3707478"/>
                  </a:cubicBezTo>
                  <a:cubicBezTo>
                    <a:pt x="10611184" y="3707478"/>
                    <a:pt x="10643837" y="3706208"/>
                    <a:pt x="10664157" y="370620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4981627" y="4985839"/>
            <a:ext cx="2504941" cy="4028414"/>
          </a:xfrm>
          <a:custGeom>
            <a:avLst/>
            <a:gdLst/>
            <a:ahLst/>
            <a:cxnLst/>
            <a:rect r="r" b="b" t="t" l="l"/>
            <a:pathLst>
              <a:path h="4028414" w="2504941">
                <a:moveTo>
                  <a:pt x="0" y="0"/>
                </a:moveTo>
                <a:lnTo>
                  <a:pt x="2504941" y="0"/>
                </a:lnTo>
                <a:lnTo>
                  <a:pt x="2504941" y="4028413"/>
                </a:lnTo>
                <a:lnTo>
                  <a:pt x="0" y="4028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636271"/>
            <a:ext cx="16230600" cy="124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How to Form negative Sentences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50570" y="4345594"/>
            <a:ext cx="13231057" cy="421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 form negative sentences with "There is/There are", follow this structure:</a:t>
            </a:r>
          </a:p>
          <a:p>
            <a:pPr algn="l">
              <a:lnSpc>
                <a:spcPts val="4799"/>
              </a:lnSpc>
            </a:pP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There + isn't/aren't + noun (singular or plural)</a:t>
            </a:r>
          </a:p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    + prepositional phrase (optional)</a:t>
            </a:r>
          </a:p>
          <a:p>
            <a:pPr algn="l">
              <a:lnSpc>
                <a:spcPts val="4799"/>
              </a:lnSpc>
              <a:spcBef>
                <a:spcPct val="0"/>
              </a:spcBef>
            </a:pPr>
          </a:p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Ex: </a:t>
            </a:r>
            <a:r>
              <a:rPr lang="en-US" sz="3999" i="true">
                <a:solidFill>
                  <a:srgbClr val="58332E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“There aren’t any pencils in the cup.”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5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36605" y="1603834"/>
            <a:ext cx="11227754" cy="1420218"/>
            <a:chOff x="0" y="0"/>
            <a:chExt cx="8172799" cy="103379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0160" y="16510"/>
              <a:ext cx="8149939" cy="1005851"/>
            </a:xfrm>
            <a:custGeom>
              <a:avLst/>
              <a:gdLst/>
              <a:ahLst/>
              <a:cxnLst/>
              <a:rect r="r" b="b" t="t" l="l"/>
              <a:pathLst>
                <a:path h="1005851" w="8149939">
                  <a:moveTo>
                    <a:pt x="8149939" y="1005851"/>
                  </a:moveTo>
                  <a:lnTo>
                    <a:pt x="0" y="998231"/>
                  </a:lnTo>
                  <a:lnTo>
                    <a:pt x="0" y="362082"/>
                  </a:lnTo>
                  <a:lnTo>
                    <a:pt x="17780" y="19050"/>
                  </a:lnTo>
                  <a:lnTo>
                    <a:pt x="4062213" y="0"/>
                  </a:lnTo>
                  <a:lnTo>
                    <a:pt x="81308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-3810" y="0"/>
              <a:ext cx="8179149" cy="1032521"/>
            </a:xfrm>
            <a:custGeom>
              <a:avLst/>
              <a:gdLst/>
              <a:ahLst/>
              <a:cxnLst/>
              <a:rect r="r" b="b" t="t" l="l"/>
              <a:pathLst>
                <a:path h="1032521" w="8179149">
                  <a:moveTo>
                    <a:pt x="8144859" y="21590"/>
                  </a:moveTo>
                  <a:cubicBezTo>
                    <a:pt x="8146129" y="34290"/>
                    <a:pt x="8146129" y="44450"/>
                    <a:pt x="8147399" y="54610"/>
                  </a:cubicBezTo>
                  <a:cubicBezTo>
                    <a:pt x="8149939" y="78367"/>
                    <a:pt x="8151209" y="98673"/>
                    <a:pt x="8153749" y="118252"/>
                  </a:cubicBezTo>
                  <a:cubicBezTo>
                    <a:pt x="8153749" y="146534"/>
                    <a:pt x="8166449" y="704199"/>
                    <a:pt x="8172799" y="732481"/>
                  </a:cubicBezTo>
                  <a:cubicBezTo>
                    <a:pt x="8179149" y="775267"/>
                    <a:pt x="8175339" y="818777"/>
                    <a:pt x="8175339" y="861563"/>
                  </a:cubicBezTo>
                  <a:cubicBezTo>
                    <a:pt x="8175339" y="899273"/>
                    <a:pt x="8176609" y="934081"/>
                    <a:pt x="8177879" y="971561"/>
                  </a:cubicBezTo>
                  <a:cubicBezTo>
                    <a:pt x="8177879" y="993151"/>
                    <a:pt x="8177879" y="1007121"/>
                    <a:pt x="8177879" y="1031251"/>
                  </a:cubicBezTo>
                  <a:cubicBezTo>
                    <a:pt x="8155019" y="1031251"/>
                    <a:pt x="8134699" y="1032521"/>
                    <a:pt x="8093411" y="1031251"/>
                  </a:cubicBezTo>
                  <a:cubicBezTo>
                    <a:pt x="7677614" y="1026171"/>
                    <a:pt x="7255422" y="1032521"/>
                    <a:pt x="6839626" y="1027441"/>
                  </a:cubicBezTo>
                  <a:cubicBezTo>
                    <a:pt x="6590148" y="1023631"/>
                    <a:pt x="6347068" y="1026171"/>
                    <a:pt x="6097591" y="1023631"/>
                  </a:cubicBezTo>
                  <a:cubicBezTo>
                    <a:pt x="5982447" y="1022361"/>
                    <a:pt x="5867304" y="1021091"/>
                    <a:pt x="5752160" y="1019821"/>
                  </a:cubicBezTo>
                  <a:cubicBezTo>
                    <a:pt x="5681795" y="1019821"/>
                    <a:pt x="5617826" y="1021091"/>
                    <a:pt x="5547460" y="1021091"/>
                  </a:cubicBezTo>
                  <a:cubicBezTo>
                    <a:pt x="5368348" y="1019821"/>
                    <a:pt x="4875790" y="1021091"/>
                    <a:pt x="4696678" y="1019821"/>
                  </a:cubicBezTo>
                  <a:cubicBezTo>
                    <a:pt x="4568741" y="1018551"/>
                    <a:pt x="2009998" y="1027441"/>
                    <a:pt x="1882060" y="1026171"/>
                  </a:cubicBezTo>
                  <a:cubicBezTo>
                    <a:pt x="1850076" y="1026171"/>
                    <a:pt x="1811695" y="1027441"/>
                    <a:pt x="1779711" y="1027441"/>
                  </a:cubicBezTo>
                  <a:cubicBezTo>
                    <a:pt x="1702948" y="1027441"/>
                    <a:pt x="1632583" y="1028711"/>
                    <a:pt x="1555820" y="1028711"/>
                  </a:cubicBezTo>
                  <a:cubicBezTo>
                    <a:pt x="1363915" y="1028711"/>
                    <a:pt x="1178406" y="1027441"/>
                    <a:pt x="986500" y="1026171"/>
                  </a:cubicBezTo>
                  <a:cubicBezTo>
                    <a:pt x="871357" y="1024901"/>
                    <a:pt x="756213" y="1023631"/>
                    <a:pt x="647466" y="1022361"/>
                  </a:cubicBezTo>
                  <a:cubicBezTo>
                    <a:pt x="442767" y="1021091"/>
                    <a:pt x="238068" y="1019821"/>
                    <a:pt x="48260" y="1019821"/>
                  </a:cubicBezTo>
                  <a:cubicBezTo>
                    <a:pt x="38100" y="1019821"/>
                    <a:pt x="29210" y="1019821"/>
                    <a:pt x="19050" y="1018551"/>
                  </a:cubicBezTo>
                  <a:cubicBezTo>
                    <a:pt x="10160" y="1017281"/>
                    <a:pt x="5080" y="1010931"/>
                    <a:pt x="7620" y="1002041"/>
                  </a:cubicBezTo>
                  <a:cubicBezTo>
                    <a:pt x="16510" y="970340"/>
                    <a:pt x="12700" y="952211"/>
                    <a:pt x="11430" y="933356"/>
                  </a:cubicBezTo>
                  <a:cubicBezTo>
                    <a:pt x="10160" y="894922"/>
                    <a:pt x="6350" y="857212"/>
                    <a:pt x="7620" y="818777"/>
                  </a:cubicBezTo>
                  <a:cubicBezTo>
                    <a:pt x="5080" y="770916"/>
                    <a:pt x="0" y="178442"/>
                    <a:pt x="7620" y="129855"/>
                  </a:cubicBezTo>
                  <a:cubicBezTo>
                    <a:pt x="8890" y="120428"/>
                    <a:pt x="7620" y="110275"/>
                    <a:pt x="8890" y="100848"/>
                  </a:cubicBezTo>
                  <a:cubicBezTo>
                    <a:pt x="10160" y="85619"/>
                    <a:pt x="12700" y="6894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146" y="30480"/>
                    <a:pt x="180496" y="29210"/>
                  </a:cubicBezTo>
                  <a:cubicBezTo>
                    <a:pt x="353211" y="25400"/>
                    <a:pt x="525926" y="22860"/>
                    <a:pt x="705038" y="20320"/>
                  </a:cubicBezTo>
                  <a:cubicBezTo>
                    <a:pt x="826579" y="17780"/>
                    <a:pt x="948119" y="16510"/>
                    <a:pt x="1063262" y="13970"/>
                  </a:cubicBezTo>
                  <a:cubicBezTo>
                    <a:pt x="1178406" y="11430"/>
                    <a:pt x="1299946" y="8890"/>
                    <a:pt x="1415090" y="8890"/>
                  </a:cubicBezTo>
                  <a:cubicBezTo>
                    <a:pt x="1543027" y="7620"/>
                    <a:pt x="1670964" y="10160"/>
                    <a:pt x="1798901" y="8890"/>
                  </a:cubicBezTo>
                  <a:cubicBezTo>
                    <a:pt x="1958823" y="8890"/>
                    <a:pt x="4856600" y="6350"/>
                    <a:pt x="5016521" y="5080"/>
                  </a:cubicBezTo>
                  <a:cubicBezTo>
                    <a:pt x="5170046" y="3810"/>
                    <a:pt x="5323571" y="2540"/>
                    <a:pt x="5483492" y="2540"/>
                  </a:cubicBezTo>
                  <a:cubicBezTo>
                    <a:pt x="5745763" y="1270"/>
                    <a:pt x="6001638" y="0"/>
                    <a:pt x="6263909" y="0"/>
                  </a:cubicBezTo>
                  <a:cubicBezTo>
                    <a:pt x="6372656" y="0"/>
                    <a:pt x="6487799" y="2540"/>
                    <a:pt x="6596546" y="2540"/>
                  </a:cubicBezTo>
                  <a:cubicBezTo>
                    <a:pt x="6897198" y="3810"/>
                    <a:pt x="7204247" y="5080"/>
                    <a:pt x="7504899" y="7620"/>
                  </a:cubicBezTo>
                  <a:cubicBezTo>
                    <a:pt x="7664821" y="8890"/>
                    <a:pt x="7824743" y="12700"/>
                    <a:pt x="7984664" y="16510"/>
                  </a:cubicBezTo>
                  <a:cubicBezTo>
                    <a:pt x="8023045" y="16510"/>
                    <a:pt x="8061427" y="16510"/>
                    <a:pt x="8093411" y="16510"/>
                  </a:cubicBezTo>
                  <a:cubicBezTo>
                    <a:pt x="8125809" y="17780"/>
                    <a:pt x="8134699" y="20320"/>
                    <a:pt x="8144859" y="21590"/>
                  </a:cubicBezTo>
                  <a:close/>
                  <a:moveTo>
                    <a:pt x="8155019" y="1014741"/>
                  </a:moveTo>
                  <a:cubicBezTo>
                    <a:pt x="8156289" y="998231"/>
                    <a:pt x="8157559" y="985531"/>
                    <a:pt x="8157559" y="972831"/>
                  </a:cubicBezTo>
                  <a:cubicBezTo>
                    <a:pt x="8156289" y="930455"/>
                    <a:pt x="8155019" y="892021"/>
                    <a:pt x="8155019" y="850685"/>
                  </a:cubicBezTo>
                  <a:cubicBezTo>
                    <a:pt x="8155019" y="831831"/>
                    <a:pt x="8157559" y="812976"/>
                    <a:pt x="8156289" y="794121"/>
                  </a:cubicBezTo>
                  <a:cubicBezTo>
                    <a:pt x="8156289" y="776717"/>
                    <a:pt x="8155019" y="758587"/>
                    <a:pt x="8153749" y="741183"/>
                  </a:cubicBezTo>
                  <a:cubicBezTo>
                    <a:pt x="8148669" y="714351"/>
                    <a:pt x="8137239" y="158863"/>
                    <a:pt x="8137239" y="132031"/>
                  </a:cubicBezTo>
                  <a:cubicBezTo>
                    <a:pt x="8134699" y="109550"/>
                    <a:pt x="8132159" y="86344"/>
                    <a:pt x="8129619" y="63500"/>
                  </a:cubicBezTo>
                  <a:cubicBezTo>
                    <a:pt x="8128349" y="44450"/>
                    <a:pt x="8127079" y="43180"/>
                    <a:pt x="8074220" y="41910"/>
                  </a:cubicBezTo>
                  <a:cubicBezTo>
                    <a:pt x="8055029" y="41910"/>
                    <a:pt x="8042236" y="41910"/>
                    <a:pt x="8023045" y="40640"/>
                  </a:cubicBezTo>
                  <a:cubicBezTo>
                    <a:pt x="7863124" y="36830"/>
                    <a:pt x="7696806" y="31750"/>
                    <a:pt x="7536884" y="30480"/>
                  </a:cubicBezTo>
                  <a:cubicBezTo>
                    <a:pt x="7146676" y="26670"/>
                    <a:pt x="6750070" y="25400"/>
                    <a:pt x="6359862" y="22860"/>
                  </a:cubicBezTo>
                  <a:cubicBezTo>
                    <a:pt x="6302290" y="22860"/>
                    <a:pt x="6238322" y="22860"/>
                    <a:pt x="6180750" y="22860"/>
                  </a:cubicBezTo>
                  <a:cubicBezTo>
                    <a:pt x="6084797" y="22860"/>
                    <a:pt x="5988844" y="22860"/>
                    <a:pt x="5899288" y="22860"/>
                  </a:cubicBezTo>
                  <a:cubicBezTo>
                    <a:pt x="5694589" y="22860"/>
                    <a:pt x="5489889" y="22860"/>
                    <a:pt x="5291586" y="24130"/>
                  </a:cubicBezTo>
                  <a:cubicBezTo>
                    <a:pt x="5118871" y="25400"/>
                    <a:pt x="2208300" y="29210"/>
                    <a:pt x="2035585" y="29210"/>
                  </a:cubicBezTo>
                  <a:cubicBezTo>
                    <a:pt x="1754123" y="29210"/>
                    <a:pt x="1472662" y="26670"/>
                    <a:pt x="1191200" y="33020"/>
                  </a:cubicBezTo>
                  <a:cubicBezTo>
                    <a:pt x="1044072" y="36830"/>
                    <a:pt x="903341" y="36830"/>
                    <a:pt x="762610" y="38100"/>
                  </a:cubicBezTo>
                  <a:cubicBezTo>
                    <a:pt x="519529" y="41910"/>
                    <a:pt x="276449" y="45720"/>
                    <a:pt x="49530" y="50800"/>
                  </a:cubicBezTo>
                  <a:cubicBezTo>
                    <a:pt x="36830" y="50800"/>
                    <a:pt x="34290" y="53340"/>
                    <a:pt x="33020" y="66765"/>
                  </a:cubicBezTo>
                  <a:cubicBezTo>
                    <a:pt x="31750" y="79818"/>
                    <a:pt x="31750" y="92871"/>
                    <a:pt x="30480" y="105924"/>
                  </a:cubicBezTo>
                  <a:cubicBezTo>
                    <a:pt x="29210" y="127680"/>
                    <a:pt x="26670" y="148710"/>
                    <a:pt x="25400" y="170465"/>
                  </a:cubicBezTo>
                  <a:cubicBezTo>
                    <a:pt x="20320" y="193671"/>
                    <a:pt x="26670" y="760763"/>
                    <a:pt x="29210" y="783969"/>
                  </a:cubicBezTo>
                  <a:cubicBezTo>
                    <a:pt x="29210" y="808625"/>
                    <a:pt x="29210" y="834006"/>
                    <a:pt x="30480" y="858662"/>
                  </a:cubicBezTo>
                  <a:cubicBezTo>
                    <a:pt x="30480" y="876792"/>
                    <a:pt x="33020" y="894922"/>
                    <a:pt x="33020" y="913051"/>
                  </a:cubicBezTo>
                  <a:cubicBezTo>
                    <a:pt x="33020" y="932631"/>
                    <a:pt x="33020" y="952211"/>
                    <a:pt x="31750" y="972831"/>
                  </a:cubicBezTo>
                  <a:cubicBezTo>
                    <a:pt x="31750" y="976641"/>
                    <a:pt x="31750" y="979181"/>
                    <a:pt x="31750" y="982991"/>
                  </a:cubicBezTo>
                  <a:cubicBezTo>
                    <a:pt x="31750" y="993151"/>
                    <a:pt x="35560" y="996961"/>
                    <a:pt x="44450" y="996961"/>
                  </a:cubicBezTo>
                  <a:cubicBezTo>
                    <a:pt x="90940" y="996961"/>
                    <a:pt x="180496" y="998231"/>
                    <a:pt x="263655" y="998231"/>
                  </a:cubicBezTo>
                  <a:cubicBezTo>
                    <a:pt x="385195" y="998231"/>
                    <a:pt x="513133" y="995691"/>
                    <a:pt x="634673" y="998231"/>
                  </a:cubicBezTo>
                  <a:cubicBezTo>
                    <a:pt x="832975" y="1002041"/>
                    <a:pt x="1031278" y="1004581"/>
                    <a:pt x="1229581" y="1003311"/>
                  </a:cubicBezTo>
                  <a:cubicBezTo>
                    <a:pt x="1357518" y="1002041"/>
                    <a:pt x="1479058" y="1004581"/>
                    <a:pt x="1606995" y="1004581"/>
                  </a:cubicBezTo>
                  <a:cubicBezTo>
                    <a:pt x="1792504" y="1004581"/>
                    <a:pt x="1978013" y="1003311"/>
                    <a:pt x="2163522" y="1004581"/>
                  </a:cubicBezTo>
                  <a:cubicBezTo>
                    <a:pt x="2438587" y="1005851"/>
                    <a:pt x="5457905" y="995691"/>
                    <a:pt x="5739366" y="998231"/>
                  </a:cubicBezTo>
                  <a:cubicBezTo>
                    <a:pt x="5860907" y="999501"/>
                    <a:pt x="5982447" y="1000771"/>
                    <a:pt x="6097591" y="1000771"/>
                  </a:cubicBezTo>
                  <a:cubicBezTo>
                    <a:pt x="6308687" y="1003311"/>
                    <a:pt x="6513386" y="999501"/>
                    <a:pt x="6724483" y="1003311"/>
                  </a:cubicBezTo>
                  <a:cubicBezTo>
                    <a:pt x="6897198" y="1005851"/>
                    <a:pt x="7069913" y="1005851"/>
                    <a:pt x="7242629" y="1008391"/>
                  </a:cubicBezTo>
                  <a:cubicBezTo>
                    <a:pt x="7498503" y="1012201"/>
                    <a:pt x="7754377" y="1014741"/>
                    <a:pt x="8010252" y="1016011"/>
                  </a:cubicBezTo>
                  <a:cubicBezTo>
                    <a:pt x="8106205" y="1016011"/>
                    <a:pt x="8134699" y="1014741"/>
                    <a:pt x="8155019" y="1014741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028700" y="3896510"/>
            <a:ext cx="16535659" cy="5615236"/>
            <a:chOff x="0" y="0"/>
            <a:chExt cx="12036478" cy="40873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160" y="16510"/>
              <a:ext cx="12013618" cy="4059449"/>
            </a:xfrm>
            <a:custGeom>
              <a:avLst/>
              <a:gdLst/>
              <a:ahLst/>
              <a:cxnLst/>
              <a:rect r="r" b="b" t="t" l="l"/>
              <a:pathLst>
                <a:path h="4059449" w="12013618">
                  <a:moveTo>
                    <a:pt x="12013618" y="4059449"/>
                  </a:moveTo>
                  <a:lnTo>
                    <a:pt x="0" y="4051828"/>
                  </a:lnTo>
                  <a:lnTo>
                    <a:pt x="0" y="1421150"/>
                  </a:lnTo>
                  <a:lnTo>
                    <a:pt x="17780" y="19050"/>
                  </a:lnTo>
                  <a:lnTo>
                    <a:pt x="5989086" y="0"/>
                  </a:lnTo>
                  <a:lnTo>
                    <a:pt x="1199456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-3810" y="0"/>
              <a:ext cx="12042829" cy="4086118"/>
            </a:xfrm>
            <a:custGeom>
              <a:avLst/>
              <a:gdLst/>
              <a:ahLst/>
              <a:cxnLst/>
              <a:rect r="r" b="b" t="t" l="l"/>
              <a:pathLst>
                <a:path h="4086118" w="12042829">
                  <a:moveTo>
                    <a:pt x="12008538" y="21590"/>
                  </a:moveTo>
                  <a:cubicBezTo>
                    <a:pt x="12009808" y="34290"/>
                    <a:pt x="12009808" y="44450"/>
                    <a:pt x="12011079" y="54610"/>
                  </a:cubicBezTo>
                  <a:cubicBezTo>
                    <a:pt x="12013618" y="125615"/>
                    <a:pt x="12014888" y="214353"/>
                    <a:pt x="12017429" y="299921"/>
                  </a:cubicBezTo>
                  <a:cubicBezTo>
                    <a:pt x="12017429" y="423519"/>
                    <a:pt x="12030129" y="2860626"/>
                    <a:pt x="12036479" y="2984224"/>
                  </a:cubicBezTo>
                  <a:cubicBezTo>
                    <a:pt x="12042829" y="3171206"/>
                    <a:pt x="12039018" y="3361357"/>
                    <a:pt x="12039018" y="3548339"/>
                  </a:cubicBezTo>
                  <a:cubicBezTo>
                    <a:pt x="12039018" y="3713137"/>
                    <a:pt x="12040288" y="3865258"/>
                    <a:pt x="12041558" y="4025159"/>
                  </a:cubicBezTo>
                  <a:cubicBezTo>
                    <a:pt x="12041558" y="4046749"/>
                    <a:pt x="12041558" y="4060718"/>
                    <a:pt x="12041558" y="4084849"/>
                  </a:cubicBezTo>
                  <a:cubicBezTo>
                    <a:pt x="12018698" y="4084849"/>
                    <a:pt x="11998379" y="4086118"/>
                    <a:pt x="11944559" y="4084849"/>
                  </a:cubicBezTo>
                  <a:cubicBezTo>
                    <a:pt x="11329593" y="4079768"/>
                    <a:pt x="10705168" y="4086118"/>
                    <a:pt x="10090204" y="4081038"/>
                  </a:cubicBezTo>
                  <a:cubicBezTo>
                    <a:pt x="9721225" y="4077229"/>
                    <a:pt x="9361708" y="4079768"/>
                    <a:pt x="8992729" y="4077229"/>
                  </a:cubicBezTo>
                  <a:cubicBezTo>
                    <a:pt x="8822431" y="4075959"/>
                    <a:pt x="8652133" y="4074688"/>
                    <a:pt x="8481835" y="4073418"/>
                  </a:cubicBezTo>
                  <a:cubicBezTo>
                    <a:pt x="8377765" y="4073418"/>
                    <a:pt x="8283154" y="4074688"/>
                    <a:pt x="8179083" y="4074688"/>
                  </a:cubicBezTo>
                  <a:cubicBezTo>
                    <a:pt x="7914176" y="4073418"/>
                    <a:pt x="7185679" y="4074688"/>
                    <a:pt x="6920772" y="4073418"/>
                  </a:cubicBezTo>
                  <a:cubicBezTo>
                    <a:pt x="6731552" y="4072149"/>
                    <a:pt x="2947155" y="4081038"/>
                    <a:pt x="2757935" y="4079768"/>
                  </a:cubicBezTo>
                  <a:cubicBezTo>
                    <a:pt x="2710630" y="4079768"/>
                    <a:pt x="2653864" y="4081038"/>
                    <a:pt x="2606559" y="4081038"/>
                  </a:cubicBezTo>
                  <a:cubicBezTo>
                    <a:pt x="2493027" y="4081038"/>
                    <a:pt x="2388956" y="4082309"/>
                    <a:pt x="2275425" y="4082309"/>
                  </a:cubicBezTo>
                  <a:cubicBezTo>
                    <a:pt x="1991595" y="4082309"/>
                    <a:pt x="1717226" y="4081038"/>
                    <a:pt x="1433396" y="4079768"/>
                  </a:cubicBezTo>
                  <a:cubicBezTo>
                    <a:pt x="1263099" y="4078499"/>
                    <a:pt x="1092801" y="4077229"/>
                    <a:pt x="931964" y="4075959"/>
                  </a:cubicBezTo>
                  <a:cubicBezTo>
                    <a:pt x="629212" y="4074688"/>
                    <a:pt x="326460" y="4073418"/>
                    <a:pt x="48260" y="4073418"/>
                  </a:cubicBezTo>
                  <a:cubicBezTo>
                    <a:pt x="38100" y="4073418"/>
                    <a:pt x="29210" y="4073418"/>
                    <a:pt x="19050" y="4072149"/>
                  </a:cubicBezTo>
                  <a:cubicBezTo>
                    <a:pt x="10160" y="4070879"/>
                    <a:pt x="5080" y="4064529"/>
                    <a:pt x="7620" y="4055638"/>
                  </a:cubicBezTo>
                  <a:cubicBezTo>
                    <a:pt x="16510" y="4023718"/>
                    <a:pt x="12700" y="3944488"/>
                    <a:pt x="11430" y="3862089"/>
                  </a:cubicBezTo>
                  <a:cubicBezTo>
                    <a:pt x="10160" y="3694122"/>
                    <a:pt x="6350" y="3529324"/>
                    <a:pt x="7620" y="3361357"/>
                  </a:cubicBezTo>
                  <a:cubicBezTo>
                    <a:pt x="5080" y="3152191"/>
                    <a:pt x="0" y="562963"/>
                    <a:pt x="7620" y="350628"/>
                  </a:cubicBezTo>
                  <a:cubicBezTo>
                    <a:pt x="8890" y="309428"/>
                    <a:pt x="7620" y="265060"/>
                    <a:pt x="8890" y="223860"/>
                  </a:cubicBezTo>
                  <a:cubicBezTo>
                    <a:pt x="10160" y="157307"/>
                    <a:pt x="12700" y="8441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936" y="30480"/>
                    <a:pt x="241312" y="29210"/>
                  </a:cubicBezTo>
                  <a:cubicBezTo>
                    <a:pt x="496758" y="25400"/>
                    <a:pt x="752205" y="22860"/>
                    <a:pt x="1017113" y="20320"/>
                  </a:cubicBezTo>
                  <a:cubicBezTo>
                    <a:pt x="1196872" y="17780"/>
                    <a:pt x="1376630" y="16510"/>
                    <a:pt x="1546928" y="13970"/>
                  </a:cubicBezTo>
                  <a:cubicBezTo>
                    <a:pt x="1717226" y="11430"/>
                    <a:pt x="1896985" y="8890"/>
                    <a:pt x="2067283" y="8890"/>
                  </a:cubicBezTo>
                  <a:cubicBezTo>
                    <a:pt x="2256503" y="7620"/>
                    <a:pt x="2445723" y="10160"/>
                    <a:pt x="2634942" y="8890"/>
                  </a:cubicBezTo>
                  <a:cubicBezTo>
                    <a:pt x="2871467" y="8890"/>
                    <a:pt x="7157297" y="6350"/>
                    <a:pt x="7393821" y="5080"/>
                  </a:cubicBezTo>
                  <a:cubicBezTo>
                    <a:pt x="7620885" y="3810"/>
                    <a:pt x="7847949" y="2540"/>
                    <a:pt x="8084474" y="2540"/>
                  </a:cubicBezTo>
                  <a:cubicBezTo>
                    <a:pt x="8472374" y="1270"/>
                    <a:pt x="8850814" y="0"/>
                    <a:pt x="9238715" y="0"/>
                  </a:cubicBezTo>
                  <a:cubicBezTo>
                    <a:pt x="9399552" y="0"/>
                    <a:pt x="9569849" y="2540"/>
                    <a:pt x="9730686" y="2540"/>
                  </a:cubicBezTo>
                  <a:cubicBezTo>
                    <a:pt x="10175353" y="3810"/>
                    <a:pt x="10629480" y="5080"/>
                    <a:pt x="11074147" y="7620"/>
                  </a:cubicBezTo>
                  <a:cubicBezTo>
                    <a:pt x="11310672" y="8890"/>
                    <a:pt x="11547197" y="12700"/>
                    <a:pt x="11783721" y="16510"/>
                  </a:cubicBezTo>
                  <a:cubicBezTo>
                    <a:pt x="11840487" y="16510"/>
                    <a:pt x="11897254" y="16510"/>
                    <a:pt x="11944559" y="16510"/>
                  </a:cubicBezTo>
                  <a:cubicBezTo>
                    <a:pt x="11989488" y="17780"/>
                    <a:pt x="11998379" y="20320"/>
                    <a:pt x="12008538" y="21590"/>
                  </a:cubicBezTo>
                  <a:close/>
                  <a:moveTo>
                    <a:pt x="12018698" y="4068338"/>
                  </a:moveTo>
                  <a:cubicBezTo>
                    <a:pt x="12019969" y="4051829"/>
                    <a:pt x="12021238" y="4039129"/>
                    <a:pt x="12021238" y="4026429"/>
                  </a:cubicBezTo>
                  <a:cubicBezTo>
                    <a:pt x="12019969" y="3849413"/>
                    <a:pt x="12018698" y="3681446"/>
                    <a:pt x="12018698" y="3500802"/>
                  </a:cubicBezTo>
                  <a:cubicBezTo>
                    <a:pt x="12018698" y="3418403"/>
                    <a:pt x="12021238" y="3336004"/>
                    <a:pt x="12019969" y="3253605"/>
                  </a:cubicBezTo>
                  <a:cubicBezTo>
                    <a:pt x="12019969" y="3177544"/>
                    <a:pt x="12018698" y="3098315"/>
                    <a:pt x="12017429" y="3022254"/>
                  </a:cubicBezTo>
                  <a:cubicBezTo>
                    <a:pt x="12012348" y="2904994"/>
                    <a:pt x="12000919" y="477395"/>
                    <a:pt x="12000919" y="360135"/>
                  </a:cubicBezTo>
                  <a:cubicBezTo>
                    <a:pt x="11998379" y="261891"/>
                    <a:pt x="11995838" y="160477"/>
                    <a:pt x="11993298" y="63500"/>
                  </a:cubicBezTo>
                  <a:cubicBezTo>
                    <a:pt x="11992029" y="44450"/>
                    <a:pt x="11990758" y="43180"/>
                    <a:pt x="11916175" y="41910"/>
                  </a:cubicBezTo>
                  <a:cubicBezTo>
                    <a:pt x="11887792" y="41910"/>
                    <a:pt x="11868870" y="41910"/>
                    <a:pt x="11840487" y="40640"/>
                  </a:cubicBezTo>
                  <a:cubicBezTo>
                    <a:pt x="11603963" y="36830"/>
                    <a:pt x="11357977" y="31750"/>
                    <a:pt x="11121452" y="30480"/>
                  </a:cubicBezTo>
                  <a:cubicBezTo>
                    <a:pt x="10544332" y="26670"/>
                    <a:pt x="9957750" y="25400"/>
                    <a:pt x="9380630" y="22860"/>
                  </a:cubicBezTo>
                  <a:cubicBezTo>
                    <a:pt x="9295481" y="22860"/>
                    <a:pt x="9200871" y="22860"/>
                    <a:pt x="9115722" y="22860"/>
                  </a:cubicBezTo>
                  <a:cubicBezTo>
                    <a:pt x="8973807" y="22860"/>
                    <a:pt x="8831892" y="22860"/>
                    <a:pt x="8699438" y="22860"/>
                  </a:cubicBezTo>
                  <a:cubicBezTo>
                    <a:pt x="8396687" y="22860"/>
                    <a:pt x="8093935" y="22860"/>
                    <a:pt x="7800644" y="24130"/>
                  </a:cubicBezTo>
                  <a:cubicBezTo>
                    <a:pt x="7545197" y="25400"/>
                    <a:pt x="3240446" y="29210"/>
                    <a:pt x="2984999" y="29210"/>
                  </a:cubicBezTo>
                  <a:cubicBezTo>
                    <a:pt x="2568716" y="29210"/>
                    <a:pt x="2152432" y="26670"/>
                    <a:pt x="1736148" y="33020"/>
                  </a:cubicBezTo>
                  <a:cubicBezTo>
                    <a:pt x="1518545" y="36830"/>
                    <a:pt x="1310404" y="36830"/>
                    <a:pt x="1102262" y="38100"/>
                  </a:cubicBezTo>
                  <a:cubicBezTo>
                    <a:pt x="742744" y="41910"/>
                    <a:pt x="383226" y="45720"/>
                    <a:pt x="49530" y="50800"/>
                  </a:cubicBezTo>
                  <a:cubicBezTo>
                    <a:pt x="36830" y="50800"/>
                    <a:pt x="34290" y="53340"/>
                    <a:pt x="33020" y="74908"/>
                  </a:cubicBezTo>
                  <a:cubicBezTo>
                    <a:pt x="31750" y="131954"/>
                    <a:pt x="31750" y="188999"/>
                    <a:pt x="30480" y="246045"/>
                  </a:cubicBezTo>
                  <a:cubicBezTo>
                    <a:pt x="29210" y="341120"/>
                    <a:pt x="26670" y="433027"/>
                    <a:pt x="25400" y="528103"/>
                  </a:cubicBezTo>
                  <a:cubicBezTo>
                    <a:pt x="20320" y="629517"/>
                    <a:pt x="26670" y="3107822"/>
                    <a:pt x="29210" y="3209236"/>
                  </a:cubicBezTo>
                  <a:cubicBezTo>
                    <a:pt x="29210" y="3316989"/>
                    <a:pt x="29210" y="3427910"/>
                    <a:pt x="30480" y="3535663"/>
                  </a:cubicBezTo>
                  <a:cubicBezTo>
                    <a:pt x="30480" y="3614893"/>
                    <a:pt x="33020" y="3694122"/>
                    <a:pt x="33020" y="3773352"/>
                  </a:cubicBezTo>
                  <a:cubicBezTo>
                    <a:pt x="33020" y="3858920"/>
                    <a:pt x="33020" y="3944488"/>
                    <a:pt x="31750" y="4026429"/>
                  </a:cubicBezTo>
                  <a:cubicBezTo>
                    <a:pt x="31750" y="4030238"/>
                    <a:pt x="31750" y="4032779"/>
                    <a:pt x="31750" y="4036588"/>
                  </a:cubicBezTo>
                  <a:cubicBezTo>
                    <a:pt x="31750" y="4046749"/>
                    <a:pt x="35560" y="4050559"/>
                    <a:pt x="44450" y="4050559"/>
                  </a:cubicBezTo>
                  <a:cubicBezTo>
                    <a:pt x="108858" y="4050559"/>
                    <a:pt x="241312" y="4051829"/>
                    <a:pt x="364304" y="4051829"/>
                  </a:cubicBezTo>
                  <a:cubicBezTo>
                    <a:pt x="544063" y="4051829"/>
                    <a:pt x="733283" y="4049288"/>
                    <a:pt x="913042" y="4051829"/>
                  </a:cubicBezTo>
                  <a:cubicBezTo>
                    <a:pt x="1206333" y="4055638"/>
                    <a:pt x="1499623" y="4058179"/>
                    <a:pt x="1792914" y="4056909"/>
                  </a:cubicBezTo>
                  <a:cubicBezTo>
                    <a:pt x="1982134" y="4055638"/>
                    <a:pt x="2161893" y="4058179"/>
                    <a:pt x="2351113" y="4058179"/>
                  </a:cubicBezTo>
                  <a:cubicBezTo>
                    <a:pt x="2625481" y="4058179"/>
                    <a:pt x="2899850" y="4056909"/>
                    <a:pt x="3174219" y="4058179"/>
                  </a:cubicBezTo>
                  <a:cubicBezTo>
                    <a:pt x="3581042" y="4059449"/>
                    <a:pt x="8046630" y="4049288"/>
                    <a:pt x="8462914" y="4051829"/>
                  </a:cubicBezTo>
                  <a:cubicBezTo>
                    <a:pt x="8642673" y="4053099"/>
                    <a:pt x="8822431" y="4054368"/>
                    <a:pt x="8992729" y="4054368"/>
                  </a:cubicBezTo>
                  <a:cubicBezTo>
                    <a:pt x="9304941" y="4056909"/>
                    <a:pt x="9607694" y="4053099"/>
                    <a:pt x="9919906" y="4056909"/>
                  </a:cubicBezTo>
                  <a:cubicBezTo>
                    <a:pt x="10175353" y="4059449"/>
                    <a:pt x="10430799" y="4059449"/>
                    <a:pt x="10686246" y="4061988"/>
                  </a:cubicBezTo>
                  <a:cubicBezTo>
                    <a:pt x="11064686" y="4065799"/>
                    <a:pt x="11443126" y="4068338"/>
                    <a:pt x="11821565" y="4069609"/>
                  </a:cubicBezTo>
                  <a:cubicBezTo>
                    <a:pt x="11963480" y="4069609"/>
                    <a:pt x="11998379" y="4068338"/>
                    <a:pt x="12018698" y="4068338"/>
                  </a:cubicBezTo>
                  <a:close/>
                </a:path>
              </a:pathLst>
            </a:custGeom>
            <a:solidFill>
              <a:srgbClr val="68413A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5170401" y="4627992"/>
            <a:ext cx="3117599" cy="5659008"/>
          </a:xfrm>
          <a:custGeom>
            <a:avLst/>
            <a:gdLst/>
            <a:ahLst/>
            <a:cxnLst/>
            <a:rect r="r" b="b" t="t" l="l"/>
            <a:pathLst>
              <a:path h="5659008" w="3117599">
                <a:moveTo>
                  <a:pt x="0" y="0"/>
                </a:moveTo>
                <a:lnTo>
                  <a:pt x="3117599" y="0"/>
                </a:lnTo>
                <a:lnTo>
                  <a:pt x="3117599" y="5659008"/>
                </a:lnTo>
                <a:lnTo>
                  <a:pt x="0" y="565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1704343"/>
            <a:ext cx="16871225" cy="1200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60"/>
              </a:lnSpc>
              <a:spcBef>
                <a:spcPct val="0"/>
              </a:spcBef>
            </a:pPr>
            <a:r>
              <a:rPr lang="en-US" sz="7800">
                <a:solidFill>
                  <a:srgbClr val="58332E"/>
                </a:solidFill>
                <a:latin typeface="Bobby Jones"/>
                <a:ea typeface="Bobby Jones"/>
                <a:cs typeface="Bobby Jones"/>
                <a:sym typeface="Bobby Jones"/>
              </a:rPr>
              <a:t>How to Form interrogative Sentences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448175"/>
            <a:ext cx="14390283" cy="481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 form interrogative sentences with "There is/There are", follow this structure:</a:t>
            </a:r>
          </a:p>
          <a:p>
            <a:pPr algn="l">
              <a:lnSpc>
                <a:spcPts val="4799"/>
              </a:lnSpc>
            </a:pP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b="true" sz="3999">
                <a:solidFill>
                  <a:srgbClr val="58332E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Is/Are + there + noun (singular or plural) + prepositional phrase (optional)</a:t>
            </a:r>
          </a:p>
          <a:p>
            <a:pPr algn="l">
              <a:lnSpc>
                <a:spcPts val="4799"/>
              </a:lnSpc>
            </a:pPr>
          </a:p>
          <a:p>
            <a:pPr algn="l" marL="863599" indent="-431800" lvl="1">
              <a:lnSpc>
                <a:spcPts val="4799"/>
              </a:lnSpc>
              <a:buFont typeface="Arial"/>
              <a:buChar char="•"/>
            </a:pPr>
            <a:r>
              <a:rPr lang="en-US" sz="3999">
                <a:solidFill>
                  <a:srgbClr val="58332E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Ex: </a:t>
            </a:r>
            <a:r>
              <a:rPr lang="en-US" sz="3999" i="true">
                <a:solidFill>
                  <a:srgbClr val="58332E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“Are there any students in the classroom? Yes, there are.”</a:t>
            </a:r>
          </a:p>
          <a:p>
            <a:pPr algn="l">
              <a:lnSpc>
                <a:spcPts val="47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DAGh6-Rdp3s</dc:identifier>
  <dcterms:modified xsi:type="dcterms:W3CDTF">2011-08-01T06:04:30Z</dcterms:modified>
  <cp:revision>1</cp:revision>
  <dc:title>There is There Are</dc:title>
</cp:coreProperties>
</file>