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Art Nuvo Letterpress" charset="1" panose="00000000000000000000"/>
      <p:regular r:id="rId17"/>
    </p:embeddedFont>
    <p:embeddedFont>
      <p:font typeface="Beth Ellen" charset="1" panose="00000000000000000000"/>
      <p:regular r:id="rId18"/>
    </p:embeddedFont>
    <p:embeddedFont>
      <p:font typeface="Canva Sans" charset="1" panose="020B0503030501040103"/>
      <p:regular r:id="rId19"/>
    </p:embeddedFont>
    <p:embeddedFont>
      <p:font typeface="Canva Sans Bold" charset="1" panose="020B08030305010401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16" Target="../media/image25.png" Type="http://schemas.openxmlformats.org/officeDocument/2006/relationships/image"/><Relationship Id="rId17" Target="../media/image26.svg" Type="http://schemas.openxmlformats.org/officeDocument/2006/relationships/image"/><Relationship Id="rId18" Target="../media/image43.png" Type="http://schemas.openxmlformats.org/officeDocument/2006/relationships/image"/><Relationship Id="rId19" Target="../media/image44.svg" Type="http://schemas.openxmlformats.org/officeDocument/2006/relationships/image"/><Relationship Id="rId2" Target="../media/image11.png" Type="http://schemas.openxmlformats.org/officeDocument/2006/relationships/image"/><Relationship Id="rId20" Target="../media/image45.png" Type="http://schemas.openxmlformats.org/officeDocument/2006/relationships/image"/><Relationship Id="rId21" Target="../media/image46.svg" Type="http://schemas.openxmlformats.org/officeDocument/2006/relationships/image"/><Relationship Id="rId22" Target="../media/image47.png" Type="http://schemas.openxmlformats.org/officeDocument/2006/relationships/image"/><Relationship Id="rId23" Target="../media/image48.svg" Type="http://schemas.openxmlformats.org/officeDocument/2006/relationships/image"/><Relationship Id="rId24" Target="../media/image49.png" Type="http://schemas.openxmlformats.org/officeDocument/2006/relationships/image"/><Relationship Id="rId25" Target="../media/image50.sv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18" Target="../media/image25.png" Type="http://schemas.openxmlformats.org/officeDocument/2006/relationships/image"/><Relationship Id="rId19" Target="../media/image26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16" Target="../media/image37.png" Type="http://schemas.openxmlformats.org/officeDocument/2006/relationships/image"/><Relationship Id="rId17" Target="../media/image38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14" Target="../media/image39.png" Type="http://schemas.openxmlformats.org/officeDocument/2006/relationships/image"/><Relationship Id="rId15" Target="../media/image40.svg" Type="http://schemas.openxmlformats.org/officeDocument/2006/relationships/image"/><Relationship Id="rId16" Target="../media/image41.png" Type="http://schemas.openxmlformats.org/officeDocument/2006/relationships/image"/><Relationship Id="rId17" Target="../media/image4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14" Target="../media/image39.png" Type="http://schemas.openxmlformats.org/officeDocument/2006/relationships/image"/><Relationship Id="rId15" Target="../media/image40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77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14435" y="751343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238808" y="-342900"/>
            <a:ext cx="5909946" cy="4114800"/>
          </a:xfrm>
          <a:custGeom>
            <a:avLst/>
            <a:gdLst/>
            <a:ahLst/>
            <a:cxnLst/>
            <a:rect r="r" b="b" t="t" l="l"/>
            <a:pathLst>
              <a:path h="4114800" w="5909946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4735715" y="-3284335"/>
            <a:ext cx="8854670" cy="16855670"/>
            <a:chOff x="0" y="0"/>
            <a:chExt cx="2332094" cy="44393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32094" cy="4439353"/>
            </a:xfrm>
            <a:custGeom>
              <a:avLst/>
              <a:gdLst/>
              <a:ahLst/>
              <a:cxnLst/>
              <a:rect r="r" b="b" t="t" l="l"/>
              <a:pathLst>
                <a:path h="4439353" w="2332094">
                  <a:moveTo>
                    <a:pt x="87433" y="0"/>
                  </a:moveTo>
                  <a:lnTo>
                    <a:pt x="2244661" y="0"/>
                  </a:lnTo>
                  <a:cubicBezTo>
                    <a:pt x="2267850" y="0"/>
                    <a:pt x="2290089" y="9212"/>
                    <a:pt x="2306486" y="25609"/>
                  </a:cubicBezTo>
                  <a:cubicBezTo>
                    <a:pt x="2322883" y="42005"/>
                    <a:pt x="2332094" y="64244"/>
                    <a:pt x="2332094" y="87433"/>
                  </a:cubicBezTo>
                  <a:lnTo>
                    <a:pt x="2332094" y="4351920"/>
                  </a:lnTo>
                  <a:cubicBezTo>
                    <a:pt x="2332094" y="4375109"/>
                    <a:pt x="2322883" y="4397348"/>
                    <a:pt x="2306486" y="4413745"/>
                  </a:cubicBezTo>
                  <a:cubicBezTo>
                    <a:pt x="2290089" y="4430142"/>
                    <a:pt x="2267850" y="4439353"/>
                    <a:pt x="2244661" y="4439353"/>
                  </a:cubicBezTo>
                  <a:lnTo>
                    <a:pt x="87433" y="4439353"/>
                  </a:lnTo>
                  <a:cubicBezTo>
                    <a:pt x="64244" y="4439353"/>
                    <a:pt x="42005" y="4430142"/>
                    <a:pt x="25609" y="4413745"/>
                  </a:cubicBezTo>
                  <a:cubicBezTo>
                    <a:pt x="9212" y="4397348"/>
                    <a:pt x="0" y="4375109"/>
                    <a:pt x="0" y="4351920"/>
                  </a:cubicBezTo>
                  <a:lnTo>
                    <a:pt x="0" y="87433"/>
                  </a:lnTo>
                  <a:cubicBezTo>
                    <a:pt x="0" y="64244"/>
                    <a:pt x="9212" y="42005"/>
                    <a:pt x="25609" y="25609"/>
                  </a:cubicBezTo>
                  <a:cubicBezTo>
                    <a:pt x="42005" y="9212"/>
                    <a:pt x="64244" y="0"/>
                    <a:pt x="874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332094" cy="4477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1508038" y="5462796"/>
            <a:ext cx="3896338" cy="6005915"/>
          </a:xfrm>
          <a:custGeom>
            <a:avLst/>
            <a:gdLst/>
            <a:ahLst/>
            <a:cxnLst/>
            <a:rect r="r" b="b" t="t" l="l"/>
            <a:pathLst>
              <a:path h="6005915" w="3896338">
                <a:moveTo>
                  <a:pt x="0" y="0"/>
                </a:moveTo>
                <a:lnTo>
                  <a:pt x="3896338" y="0"/>
                </a:lnTo>
                <a:lnTo>
                  <a:pt x="3896338" y="6005916"/>
                </a:lnTo>
                <a:lnTo>
                  <a:pt x="0" y="6005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87542" y="-1341235"/>
            <a:ext cx="3441002" cy="4114800"/>
          </a:xfrm>
          <a:custGeom>
            <a:avLst/>
            <a:gdLst/>
            <a:ahLst/>
            <a:cxnLst/>
            <a:rect r="r" b="b" t="t" l="l"/>
            <a:pathLst>
              <a:path h="4114800" w="3441002">
                <a:moveTo>
                  <a:pt x="0" y="0"/>
                </a:moveTo>
                <a:lnTo>
                  <a:pt x="3441002" y="0"/>
                </a:lnTo>
                <a:lnTo>
                  <a:pt x="34410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47999" y="-2425962"/>
            <a:ext cx="3917658" cy="3454662"/>
          </a:xfrm>
          <a:custGeom>
            <a:avLst/>
            <a:gdLst/>
            <a:ahLst/>
            <a:cxnLst/>
            <a:rect r="r" b="b" t="t" l="l"/>
            <a:pathLst>
              <a:path h="3454662" w="3917658">
                <a:moveTo>
                  <a:pt x="0" y="0"/>
                </a:moveTo>
                <a:lnTo>
                  <a:pt x="3917657" y="0"/>
                </a:lnTo>
                <a:lnTo>
                  <a:pt x="3917657" y="3454662"/>
                </a:lnTo>
                <a:lnTo>
                  <a:pt x="0" y="345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835836" y="3429000"/>
            <a:ext cx="14616328" cy="308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9"/>
              </a:lnSpc>
            </a:pPr>
            <a:r>
              <a:rPr lang="en-US" sz="18000">
                <a:solidFill>
                  <a:srgbClr val="7F7DDB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PRESENT SIMPLE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405780" y="5243721"/>
            <a:ext cx="5476440" cy="1986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37"/>
              </a:lnSpc>
            </a:pPr>
            <a:r>
              <a:rPr lang="en-US" sz="11598">
                <a:solidFill>
                  <a:srgbClr val="EB77BE"/>
                </a:solidFill>
                <a:latin typeface="Beth Ellen"/>
                <a:ea typeface="Beth Ellen"/>
                <a:cs typeface="Beth Ellen"/>
                <a:sym typeface="Beth Ellen"/>
              </a:rPr>
              <a:t>tense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835836" y="9258300"/>
            <a:ext cx="3035270" cy="2676556"/>
          </a:xfrm>
          <a:custGeom>
            <a:avLst/>
            <a:gdLst/>
            <a:ahLst/>
            <a:cxnLst/>
            <a:rect r="r" b="b" t="t" l="l"/>
            <a:pathLst>
              <a:path h="2676556" w="3035270">
                <a:moveTo>
                  <a:pt x="0" y="0"/>
                </a:moveTo>
                <a:lnTo>
                  <a:pt x="3035270" y="0"/>
                </a:lnTo>
                <a:lnTo>
                  <a:pt x="3035270" y="2676556"/>
                </a:lnTo>
                <a:lnTo>
                  <a:pt x="0" y="267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77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14435" y="751343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238808" y="-342900"/>
            <a:ext cx="5909946" cy="4114800"/>
          </a:xfrm>
          <a:custGeom>
            <a:avLst/>
            <a:gdLst/>
            <a:ahLst/>
            <a:cxnLst/>
            <a:rect r="r" b="b" t="t" l="l"/>
            <a:pathLst>
              <a:path h="4114800" w="5909946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4716665" y="-3284335"/>
            <a:ext cx="8854670" cy="16855670"/>
            <a:chOff x="0" y="0"/>
            <a:chExt cx="2332094" cy="44393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32094" cy="4439353"/>
            </a:xfrm>
            <a:custGeom>
              <a:avLst/>
              <a:gdLst/>
              <a:ahLst/>
              <a:cxnLst/>
              <a:rect r="r" b="b" t="t" l="l"/>
              <a:pathLst>
                <a:path h="4439353" w="2332094">
                  <a:moveTo>
                    <a:pt x="87433" y="0"/>
                  </a:moveTo>
                  <a:lnTo>
                    <a:pt x="2244661" y="0"/>
                  </a:lnTo>
                  <a:cubicBezTo>
                    <a:pt x="2267850" y="0"/>
                    <a:pt x="2290089" y="9212"/>
                    <a:pt x="2306486" y="25609"/>
                  </a:cubicBezTo>
                  <a:cubicBezTo>
                    <a:pt x="2322883" y="42005"/>
                    <a:pt x="2332094" y="64244"/>
                    <a:pt x="2332094" y="87433"/>
                  </a:cubicBezTo>
                  <a:lnTo>
                    <a:pt x="2332094" y="4351920"/>
                  </a:lnTo>
                  <a:cubicBezTo>
                    <a:pt x="2332094" y="4375109"/>
                    <a:pt x="2322883" y="4397348"/>
                    <a:pt x="2306486" y="4413745"/>
                  </a:cubicBezTo>
                  <a:cubicBezTo>
                    <a:pt x="2290089" y="4430142"/>
                    <a:pt x="2267850" y="4439353"/>
                    <a:pt x="2244661" y="4439353"/>
                  </a:cubicBezTo>
                  <a:lnTo>
                    <a:pt x="87433" y="4439353"/>
                  </a:lnTo>
                  <a:cubicBezTo>
                    <a:pt x="64244" y="4439353"/>
                    <a:pt x="42005" y="4430142"/>
                    <a:pt x="25609" y="4413745"/>
                  </a:cubicBezTo>
                  <a:cubicBezTo>
                    <a:pt x="9212" y="4397348"/>
                    <a:pt x="0" y="4375109"/>
                    <a:pt x="0" y="4351920"/>
                  </a:cubicBezTo>
                  <a:lnTo>
                    <a:pt x="0" y="87433"/>
                  </a:lnTo>
                  <a:cubicBezTo>
                    <a:pt x="0" y="64244"/>
                    <a:pt x="9212" y="42005"/>
                    <a:pt x="25609" y="25609"/>
                  </a:cubicBezTo>
                  <a:cubicBezTo>
                    <a:pt x="42005" y="9212"/>
                    <a:pt x="64244" y="0"/>
                    <a:pt x="874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332094" cy="4477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1508038" y="5462796"/>
            <a:ext cx="3896338" cy="6005915"/>
          </a:xfrm>
          <a:custGeom>
            <a:avLst/>
            <a:gdLst/>
            <a:ahLst/>
            <a:cxnLst/>
            <a:rect r="r" b="b" t="t" l="l"/>
            <a:pathLst>
              <a:path h="6005915" w="3896338">
                <a:moveTo>
                  <a:pt x="0" y="0"/>
                </a:moveTo>
                <a:lnTo>
                  <a:pt x="3896338" y="0"/>
                </a:lnTo>
                <a:lnTo>
                  <a:pt x="3896338" y="6005916"/>
                </a:lnTo>
                <a:lnTo>
                  <a:pt x="0" y="6005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87542" y="-1341235"/>
            <a:ext cx="3441002" cy="4114800"/>
          </a:xfrm>
          <a:custGeom>
            <a:avLst/>
            <a:gdLst/>
            <a:ahLst/>
            <a:cxnLst/>
            <a:rect r="r" b="b" t="t" l="l"/>
            <a:pathLst>
              <a:path h="4114800" w="3441002">
                <a:moveTo>
                  <a:pt x="0" y="0"/>
                </a:moveTo>
                <a:lnTo>
                  <a:pt x="3441002" y="0"/>
                </a:lnTo>
                <a:lnTo>
                  <a:pt x="34410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47999" y="-2425962"/>
            <a:ext cx="3917658" cy="3454662"/>
          </a:xfrm>
          <a:custGeom>
            <a:avLst/>
            <a:gdLst/>
            <a:ahLst/>
            <a:cxnLst/>
            <a:rect r="r" b="b" t="t" l="l"/>
            <a:pathLst>
              <a:path h="3454662" w="3917658">
                <a:moveTo>
                  <a:pt x="0" y="0"/>
                </a:moveTo>
                <a:lnTo>
                  <a:pt x="3917657" y="0"/>
                </a:lnTo>
                <a:lnTo>
                  <a:pt x="3917657" y="3454662"/>
                </a:lnTo>
                <a:lnTo>
                  <a:pt x="0" y="345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35836" y="9258300"/>
            <a:ext cx="3035270" cy="2676556"/>
          </a:xfrm>
          <a:custGeom>
            <a:avLst/>
            <a:gdLst/>
            <a:ahLst/>
            <a:cxnLst/>
            <a:rect r="r" b="b" t="t" l="l"/>
            <a:pathLst>
              <a:path h="2676556" w="3035270">
                <a:moveTo>
                  <a:pt x="0" y="0"/>
                </a:moveTo>
                <a:lnTo>
                  <a:pt x="3035270" y="0"/>
                </a:lnTo>
                <a:lnTo>
                  <a:pt x="3035270" y="2676556"/>
                </a:lnTo>
                <a:lnTo>
                  <a:pt x="0" y="267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01930" y="3728743"/>
            <a:ext cx="438743" cy="528605"/>
          </a:xfrm>
          <a:custGeom>
            <a:avLst/>
            <a:gdLst/>
            <a:ahLst/>
            <a:cxnLst/>
            <a:rect r="r" b="b" t="t" l="l"/>
            <a:pathLst>
              <a:path h="528605" w="438743">
                <a:moveTo>
                  <a:pt x="0" y="0"/>
                </a:moveTo>
                <a:lnTo>
                  <a:pt x="438742" y="0"/>
                </a:lnTo>
                <a:lnTo>
                  <a:pt x="438742" y="528605"/>
                </a:lnTo>
                <a:lnTo>
                  <a:pt x="0" y="528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801930" y="4543098"/>
            <a:ext cx="438743" cy="528605"/>
          </a:xfrm>
          <a:custGeom>
            <a:avLst/>
            <a:gdLst/>
            <a:ahLst/>
            <a:cxnLst/>
            <a:rect r="r" b="b" t="t" l="l"/>
            <a:pathLst>
              <a:path h="528605" w="438743">
                <a:moveTo>
                  <a:pt x="0" y="0"/>
                </a:moveTo>
                <a:lnTo>
                  <a:pt x="438742" y="0"/>
                </a:lnTo>
                <a:lnTo>
                  <a:pt x="438742" y="528606"/>
                </a:lnTo>
                <a:lnTo>
                  <a:pt x="0" y="5286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801930" y="5357454"/>
            <a:ext cx="438743" cy="528605"/>
          </a:xfrm>
          <a:custGeom>
            <a:avLst/>
            <a:gdLst/>
            <a:ahLst/>
            <a:cxnLst/>
            <a:rect r="r" b="b" t="t" l="l"/>
            <a:pathLst>
              <a:path h="528605" w="438743">
                <a:moveTo>
                  <a:pt x="0" y="0"/>
                </a:moveTo>
                <a:lnTo>
                  <a:pt x="438742" y="0"/>
                </a:lnTo>
                <a:lnTo>
                  <a:pt x="438742" y="528605"/>
                </a:lnTo>
                <a:lnTo>
                  <a:pt x="0" y="528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801930" y="6171809"/>
            <a:ext cx="438743" cy="528605"/>
          </a:xfrm>
          <a:custGeom>
            <a:avLst/>
            <a:gdLst/>
            <a:ahLst/>
            <a:cxnLst/>
            <a:rect r="r" b="b" t="t" l="l"/>
            <a:pathLst>
              <a:path h="528605" w="438743">
                <a:moveTo>
                  <a:pt x="0" y="0"/>
                </a:moveTo>
                <a:lnTo>
                  <a:pt x="438742" y="0"/>
                </a:lnTo>
                <a:lnTo>
                  <a:pt x="438742" y="528606"/>
                </a:lnTo>
                <a:lnTo>
                  <a:pt x="0" y="5286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01930" y="6984830"/>
            <a:ext cx="438743" cy="528605"/>
          </a:xfrm>
          <a:custGeom>
            <a:avLst/>
            <a:gdLst/>
            <a:ahLst/>
            <a:cxnLst/>
            <a:rect r="r" b="b" t="t" l="l"/>
            <a:pathLst>
              <a:path h="528605" w="438743">
                <a:moveTo>
                  <a:pt x="0" y="0"/>
                </a:moveTo>
                <a:lnTo>
                  <a:pt x="438742" y="0"/>
                </a:lnTo>
                <a:lnTo>
                  <a:pt x="438742" y="528605"/>
                </a:lnTo>
                <a:lnTo>
                  <a:pt x="0" y="52860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801930" y="7799185"/>
            <a:ext cx="438743" cy="528605"/>
          </a:xfrm>
          <a:custGeom>
            <a:avLst/>
            <a:gdLst/>
            <a:ahLst/>
            <a:cxnLst/>
            <a:rect r="r" b="b" t="t" l="l"/>
            <a:pathLst>
              <a:path h="528605" w="438743">
                <a:moveTo>
                  <a:pt x="0" y="0"/>
                </a:moveTo>
                <a:lnTo>
                  <a:pt x="438742" y="0"/>
                </a:lnTo>
                <a:lnTo>
                  <a:pt x="438742" y="528606"/>
                </a:lnTo>
                <a:lnTo>
                  <a:pt x="0" y="5286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 flipV="true">
            <a:off x="5383731" y="3715422"/>
            <a:ext cx="0" cy="4686300"/>
          </a:xfrm>
          <a:prstGeom prst="line">
            <a:avLst/>
          </a:prstGeom>
          <a:ln cap="rnd" w="57150">
            <a:solidFill>
              <a:srgbClr val="64CBB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1869743" y="1647825"/>
            <a:ext cx="12863727" cy="121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usually use the following adverbs of frequency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with the </a:t>
            </a: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Present Simple Tense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985536" y="3601122"/>
            <a:ext cx="8747933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EB77BE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EXAMPLES: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985536" y="4476230"/>
            <a:ext cx="10334011" cy="3837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 never forget to do my homework.</a:t>
            </a:r>
          </a:p>
          <a:p>
            <a:pPr algn="l">
              <a:lnSpc>
                <a:spcPts val="616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My mum rarely orders pizza.</a:t>
            </a:r>
          </a:p>
          <a:p>
            <a:pPr algn="l">
              <a:lnSpc>
                <a:spcPts val="616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They often go to the cinema.</a:t>
            </a:r>
          </a:p>
          <a:p>
            <a:pPr algn="l">
              <a:lnSpc>
                <a:spcPts val="616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 usually play soccer with my dad.</a:t>
            </a:r>
          </a:p>
          <a:p>
            <a:pPr algn="l">
              <a:lnSpc>
                <a:spcPts val="616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 always studies hard before exams.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-270441">
            <a:off x="14174752" y="4963902"/>
            <a:ext cx="1884050" cy="2180613"/>
          </a:xfrm>
          <a:custGeom>
            <a:avLst/>
            <a:gdLst/>
            <a:ahLst/>
            <a:cxnLst/>
            <a:rect r="r" b="b" t="t" l="l"/>
            <a:pathLst>
              <a:path h="2180613" w="1884050">
                <a:moveTo>
                  <a:pt x="0" y="0"/>
                </a:moveTo>
                <a:lnTo>
                  <a:pt x="1884050" y="0"/>
                </a:lnTo>
                <a:lnTo>
                  <a:pt x="1884050" y="2180613"/>
                </a:lnTo>
                <a:lnTo>
                  <a:pt x="0" y="218061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895953" y="5798368"/>
            <a:ext cx="2982239" cy="2180613"/>
          </a:xfrm>
          <a:custGeom>
            <a:avLst/>
            <a:gdLst/>
            <a:ahLst/>
            <a:cxnLst/>
            <a:rect r="r" b="b" t="t" l="l"/>
            <a:pathLst>
              <a:path h="2180613" w="2982239">
                <a:moveTo>
                  <a:pt x="0" y="0"/>
                </a:moveTo>
                <a:lnTo>
                  <a:pt x="2982240" y="0"/>
                </a:lnTo>
                <a:lnTo>
                  <a:pt x="2982240" y="2180613"/>
                </a:lnTo>
                <a:lnTo>
                  <a:pt x="0" y="218061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543905" y="3505872"/>
            <a:ext cx="2811252" cy="483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5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never</a:t>
            </a:r>
          </a:p>
          <a:p>
            <a:pPr algn="l">
              <a:lnSpc>
                <a:spcPts val="6475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rarely</a:t>
            </a:r>
          </a:p>
          <a:p>
            <a:pPr algn="l">
              <a:lnSpc>
                <a:spcPts val="6475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sometimes</a:t>
            </a:r>
          </a:p>
          <a:p>
            <a:pPr algn="l">
              <a:lnSpc>
                <a:spcPts val="6475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often</a:t>
            </a:r>
          </a:p>
          <a:p>
            <a:pPr algn="l">
              <a:lnSpc>
                <a:spcPts val="6475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usually</a:t>
            </a:r>
          </a:p>
          <a:p>
            <a:pPr algn="l">
              <a:lnSpc>
                <a:spcPts val="6475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always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77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238808" y="-342900"/>
            <a:ext cx="5909946" cy="4114800"/>
          </a:xfrm>
          <a:custGeom>
            <a:avLst/>
            <a:gdLst/>
            <a:ahLst/>
            <a:cxnLst/>
            <a:rect r="r" b="b" t="t" l="l"/>
            <a:pathLst>
              <a:path h="4114800" w="5909946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14435" y="751343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4716665" y="-3284335"/>
            <a:ext cx="8854670" cy="16855670"/>
            <a:chOff x="0" y="0"/>
            <a:chExt cx="2332094" cy="44393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32094" cy="4439353"/>
            </a:xfrm>
            <a:custGeom>
              <a:avLst/>
              <a:gdLst/>
              <a:ahLst/>
              <a:cxnLst/>
              <a:rect r="r" b="b" t="t" l="l"/>
              <a:pathLst>
                <a:path h="4439353" w="2332094">
                  <a:moveTo>
                    <a:pt x="87433" y="0"/>
                  </a:moveTo>
                  <a:lnTo>
                    <a:pt x="2244661" y="0"/>
                  </a:lnTo>
                  <a:cubicBezTo>
                    <a:pt x="2267850" y="0"/>
                    <a:pt x="2290089" y="9212"/>
                    <a:pt x="2306486" y="25609"/>
                  </a:cubicBezTo>
                  <a:cubicBezTo>
                    <a:pt x="2322883" y="42005"/>
                    <a:pt x="2332094" y="64244"/>
                    <a:pt x="2332094" y="87433"/>
                  </a:cubicBezTo>
                  <a:lnTo>
                    <a:pt x="2332094" y="4351920"/>
                  </a:lnTo>
                  <a:cubicBezTo>
                    <a:pt x="2332094" y="4375109"/>
                    <a:pt x="2322883" y="4397348"/>
                    <a:pt x="2306486" y="4413745"/>
                  </a:cubicBezTo>
                  <a:cubicBezTo>
                    <a:pt x="2290089" y="4430142"/>
                    <a:pt x="2267850" y="4439353"/>
                    <a:pt x="2244661" y="4439353"/>
                  </a:cubicBezTo>
                  <a:lnTo>
                    <a:pt x="87433" y="4439353"/>
                  </a:lnTo>
                  <a:cubicBezTo>
                    <a:pt x="64244" y="4439353"/>
                    <a:pt x="42005" y="4430142"/>
                    <a:pt x="25609" y="4413745"/>
                  </a:cubicBezTo>
                  <a:cubicBezTo>
                    <a:pt x="9212" y="4397348"/>
                    <a:pt x="0" y="4375109"/>
                    <a:pt x="0" y="4351920"/>
                  </a:cubicBezTo>
                  <a:lnTo>
                    <a:pt x="0" y="87433"/>
                  </a:lnTo>
                  <a:cubicBezTo>
                    <a:pt x="0" y="64244"/>
                    <a:pt x="9212" y="42005"/>
                    <a:pt x="25609" y="25609"/>
                  </a:cubicBezTo>
                  <a:cubicBezTo>
                    <a:pt x="42005" y="9212"/>
                    <a:pt x="64244" y="0"/>
                    <a:pt x="874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332094" cy="4477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1508038" y="5462796"/>
            <a:ext cx="3896338" cy="6005915"/>
          </a:xfrm>
          <a:custGeom>
            <a:avLst/>
            <a:gdLst/>
            <a:ahLst/>
            <a:cxnLst/>
            <a:rect r="r" b="b" t="t" l="l"/>
            <a:pathLst>
              <a:path h="6005915" w="3896338">
                <a:moveTo>
                  <a:pt x="0" y="0"/>
                </a:moveTo>
                <a:lnTo>
                  <a:pt x="3896338" y="0"/>
                </a:lnTo>
                <a:lnTo>
                  <a:pt x="3896338" y="6005916"/>
                </a:lnTo>
                <a:lnTo>
                  <a:pt x="0" y="6005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87542" y="-1341235"/>
            <a:ext cx="3441002" cy="4114800"/>
          </a:xfrm>
          <a:custGeom>
            <a:avLst/>
            <a:gdLst/>
            <a:ahLst/>
            <a:cxnLst/>
            <a:rect r="r" b="b" t="t" l="l"/>
            <a:pathLst>
              <a:path h="4114800" w="3441002">
                <a:moveTo>
                  <a:pt x="0" y="0"/>
                </a:moveTo>
                <a:lnTo>
                  <a:pt x="3441002" y="0"/>
                </a:lnTo>
                <a:lnTo>
                  <a:pt x="34410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47999" y="-2425962"/>
            <a:ext cx="3917658" cy="3454662"/>
          </a:xfrm>
          <a:custGeom>
            <a:avLst/>
            <a:gdLst/>
            <a:ahLst/>
            <a:cxnLst/>
            <a:rect r="r" b="b" t="t" l="l"/>
            <a:pathLst>
              <a:path h="3454662" w="3917658">
                <a:moveTo>
                  <a:pt x="0" y="0"/>
                </a:moveTo>
                <a:lnTo>
                  <a:pt x="3917657" y="0"/>
                </a:lnTo>
                <a:lnTo>
                  <a:pt x="3917657" y="3454662"/>
                </a:lnTo>
                <a:lnTo>
                  <a:pt x="0" y="345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35836" y="9258300"/>
            <a:ext cx="3035270" cy="2676556"/>
          </a:xfrm>
          <a:custGeom>
            <a:avLst/>
            <a:gdLst/>
            <a:ahLst/>
            <a:cxnLst/>
            <a:rect r="r" b="b" t="t" l="l"/>
            <a:pathLst>
              <a:path h="2676556" w="3035270">
                <a:moveTo>
                  <a:pt x="0" y="0"/>
                </a:moveTo>
                <a:lnTo>
                  <a:pt x="3035270" y="0"/>
                </a:lnTo>
                <a:lnTo>
                  <a:pt x="3035270" y="2676556"/>
                </a:lnTo>
                <a:lnTo>
                  <a:pt x="0" y="267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35836" y="3007184"/>
            <a:ext cx="14616328" cy="308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9"/>
              </a:lnSpc>
            </a:pPr>
            <a:r>
              <a:rPr lang="en-US" sz="18000">
                <a:solidFill>
                  <a:srgbClr val="7F7DDB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THANK YOU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938949" y="5437644"/>
            <a:ext cx="8410102" cy="1499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85"/>
              </a:lnSpc>
            </a:pPr>
            <a:r>
              <a:rPr lang="en-US" sz="8775">
                <a:solidFill>
                  <a:srgbClr val="EB77BE"/>
                </a:solidFill>
                <a:latin typeface="Beth Ellen"/>
                <a:ea typeface="Beth Ellen"/>
                <a:cs typeface="Beth Ellen"/>
                <a:sym typeface="Beth Ellen"/>
              </a:rPr>
              <a:t>for listening!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77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14435" y="751343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238808" y="-342900"/>
            <a:ext cx="5909946" cy="4114800"/>
          </a:xfrm>
          <a:custGeom>
            <a:avLst/>
            <a:gdLst/>
            <a:ahLst/>
            <a:cxnLst/>
            <a:rect r="r" b="b" t="t" l="l"/>
            <a:pathLst>
              <a:path h="4114800" w="5909946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4716665" y="-3284335"/>
            <a:ext cx="8854670" cy="16855670"/>
            <a:chOff x="0" y="0"/>
            <a:chExt cx="2332094" cy="44393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32094" cy="4439353"/>
            </a:xfrm>
            <a:custGeom>
              <a:avLst/>
              <a:gdLst/>
              <a:ahLst/>
              <a:cxnLst/>
              <a:rect r="r" b="b" t="t" l="l"/>
              <a:pathLst>
                <a:path h="4439353" w="2332094">
                  <a:moveTo>
                    <a:pt x="87433" y="0"/>
                  </a:moveTo>
                  <a:lnTo>
                    <a:pt x="2244661" y="0"/>
                  </a:lnTo>
                  <a:cubicBezTo>
                    <a:pt x="2267850" y="0"/>
                    <a:pt x="2290089" y="9212"/>
                    <a:pt x="2306486" y="25609"/>
                  </a:cubicBezTo>
                  <a:cubicBezTo>
                    <a:pt x="2322883" y="42005"/>
                    <a:pt x="2332094" y="64244"/>
                    <a:pt x="2332094" y="87433"/>
                  </a:cubicBezTo>
                  <a:lnTo>
                    <a:pt x="2332094" y="4351920"/>
                  </a:lnTo>
                  <a:cubicBezTo>
                    <a:pt x="2332094" y="4375109"/>
                    <a:pt x="2322883" y="4397348"/>
                    <a:pt x="2306486" y="4413745"/>
                  </a:cubicBezTo>
                  <a:cubicBezTo>
                    <a:pt x="2290089" y="4430142"/>
                    <a:pt x="2267850" y="4439353"/>
                    <a:pt x="2244661" y="4439353"/>
                  </a:cubicBezTo>
                  <a:lnTo>
                    <a:pt x="87433" y="4439353"/>
                  </a:lnTo>
                  <a:cubicBezTo>
                    <a:pt x="64244" y="4439353"/>
                    <a:pt x="42005" y="4430142"/>
                    <a:pt x="25609" y="4413745"/>
                  </a:cubicBezTo>
                  <a:cubicBezTo>
                    <a:pt x="9212" y="4397348"/>
                    <a:pt x="0" y="4375109"/>
                    <a:pt x="0" y="4351920"/>
                  </a:cubicBezTo>
                  <a:lnTo>
                    <a:pt x="0" y="87433"/>
                  </a:lnTo>
                  <a:cubicBezTo>
                    <a:pt x="0" y="64244"/>
                    <a:pt x="9212" y="42005"/>
                    <a:pt x="25609" y="25609"/>
                  </a:cubicBezTo>
                  <a:cubicBezTo>
                    <a:pt x="42005" y="9212"/>
                    <a:pt x="64244" y="0"/>
                    <a:pt x="874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332094" cy="4477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1508038" y="5462796"/>
            <a:ext cx="3896338" cy="6005915"/>
          </a:xfrm>
          <a:custGeom>
            <a:avLst/>
            <a:gdLst/>
            <a:ahLst/>
            <a:cxnLst/>
            <a:rect r="r" b="b" t="t" l="l"/>
            <a:pathLst>
              <a:path h="6005915" w="3896338">
                <a:moveTo>
                  <a:pt x="0" y="0"/>
                </a:moveTo>
                <a:lnTo>
                  <a:pt x="3896338" y="0"/>
                </a:lnTo>
                <a:lnTo>
                  <a:pt x="3896338" y="6005916"/>
                </a:lnTo>
                <a:lnTo>
                  <a:pt x="0" y="6005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87542" y="-1341235"/>
            <a:ext cx="3441002" cy="4114800"/>
          </a:xfrm>
          <a:custGeom>
            <a:avLst/>
            <a:gdLst/>
            <a:ahLst/>
            <a:cxnLst/>
            <a:rect r="r" b="b" t="t" l="l"/>
            <a:pathLst>
              <a:path h="4114800" w="3441002">
                <a:moveTo>
                  <a:pt x="0" y="0"/>
                </a:moveTo>
                <a:lnTo>
                  <a:pt x="3441002" y="0"/>
                </a:lnTo>
                <a:lnTo>
                  <a:pt x="34410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47999" y="-2425962"/>
            <a:ext cx="3917658" cy="3454662"/>
          </a:xfrm>
          <a:custGeom>
            <a:avLst/>
            <a:gdLst/>
            <a:ahLst/>
            <a:cxnLst/>
            <a:rect r="r" b="b" t="t" l="l"/>
            <a:pathLst>
              <a:path h="3454662" w="3917658">
                <a:moveTo>
                  <a:pt x="0" y="0"/>
                </a:moveTo>
                <a:lnTo>
                  <a:pt x="3917657" y="0"/>
                </a:lnTo>
                <a:lnTo>
                  <a:pt x="3917657" y="3454662"/>
                </a:lnTo>
                <a:lnTo>
                  <a:pt x="0" y="345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35836" y="9258300"/>
            <a:ext cx="3035270" cy="2676556"/>
          </a:xfrm>
          <a:custGeom>
            <a:avLst/>
            <a:gdLst/>
            <a:ahLst/>
            <a:cxnLst/>
            <a:rect r="r" b="b" t="t" l="l"/>
            <a:pathLst>
              <a:path h="2676556" w="3035270">
                <a:moveTo>
                  <a:pt x="0" y="0"/>
                </a:moveTo>
                <a:lnTo>
                  <a:pt x="3035270" y="0"/>
                </a:lnTo>
                <a:lnTo>
                  <a:pt x="3035270" y="2676556"/>
                </a:lnTo>
                <a:lnTo>
                  <a:pt x="0" y="267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75328">
            <a:off x="10582029" y="4750317"/>
            <a:ext cx="8232060" cy="4520149"/>
          </a:xfrm>
          <a:custGeom>
            <a:avLst/>
            <a:gdLst/>
            <a:ahLst/>
            <a:cxnLst/>
            <a:rect r="r" b="b" t="t" l="l"/>
            <a:pathLst>
              <a:path h="4520149" w="8232060">
                <a:moveTo>
                  <a:pt x="0" y="0"/>
                </a:moveTo>
                <a:lnTo>
                  <a:pt x="8232060" y="0"/>
                </a:lnTo>
                <a:lnTo>
                  <a:pt x="8232060" y="4520150"/>
                </a:lnTo>
                <a:lnTo>
                  <a:pt x="0" y="45201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801930" y="5786688"/>
            <a:ext cx="438743" cy="528605"/>
          </a:xfrm>
          <a:custGeom>
            <a:avLst/>
            <a:gdLst/>
            <a:ahLst/>
            <a:cxnLst/>
            <a:rect r="r" b="b" t="t" l="l"/>
            <a:pathLst>
              <a:path h="528605" w="438743">
                <a:moveTo>
                  <a:pt x="0" y="0"/>
                </a:moveTo>
                <a:lnTo>
                  <a:pt x="438742" y="0"/>
                </a:lnTo>
                <a:lnTo>
                  <a:pt x="438742" y="528605"/>
                </a:lnTo>
                <a:lnTo>
                  <a:pt x="0" y="5286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801930" y="6626332"/>
            <a:ext cx="438743" cy="528605"/>
          </a:xfrm>
          <a:custGeom>
            <a:avLst/>
            <a:gdLst/>
            <a:ahLst/>
            <a:cxnLst/>
            <a:rect r="r" b="b" t="t" l="l"/>
            <a:pathLst>
              <a:path h="528605" w="438743">
                <a:moveTo>
                  <a:pt x="0" y="0"/>
                </a:moveTo>
                <a:lnTo>
                  <a:pt x="438742" y="0"/>
                </a:lnTo>
                <a:lnTo>
                  <a:pt x="438742" y="528606"/>
                </a:lnTo>
                <a:lnTo>
                  <a:pt x="0" y="5286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801930" y="7458134"/>
            <a:ext cx="438743" cy="528605"/>
          </a:xfrm>
          <a:custGeom>
            <a:avLst/>
            <a:gdLst/>
            <a:ahLst/>
            <a:cxnLst/>
            <a:rect r="r" b="b" t="t" l="l"/>
            <a:pathLst>
              <a:path h="528605" w="438743">
                <a:moveTo>
                  <a:pt x="0" y="0"/>
                </a:moveTo>
                <a:lnTo>
                  <a:pt x="438742" y="0"/>
                </a:lnTo>
                <a:lnTo>
                  <a:pt x="438742" y="528605"/>
                </a:lnTo>
                <a:lnTo>
                  <a:pt x="0" y="52860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801930" y="3705225"/>
            <a:ext cx="14684141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use the Present Simple for </a:t>
            </a:r>
            <a:r>
              <a:rPr lang="en-US" sz="3500" u="sng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routines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500" u="sng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facts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and </a:t>
            </a:r>
            <a:r>
              <a:rPr lang="en-US" sz="3500" u="sng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general truths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35836" y="4662738"/>
            <a:ext cx="8747933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EB77BE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EXAMPLES: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517612" y="5558088"/>
            <a:ext cx="8803341" cy="243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15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 read a book every night.</a:t>
            </a:r>
          </a:p>
          <a:p>
            <a:pPr algn="l">
              <a:lnSpc>
                <a:spcPts val="6615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Water boils at 100 degrees Celsius.</a:t>
            </a:r>
          </a:p>
          <a:p>
            <a:pPr algn="l">
              <a:lnSpc>
                <a:spcPts val="6615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Earth revolves around the Sun.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35836" y="1457325"/>
            <a:ext cx="9296780" cy="2232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9"/>
              </a:lnSpc>
            </a:pPr>
            <a:r>
              <a:rPr lang="en-US" sz="12999">
                <a:solidFill>
                  <a:srgbClr val="7F7DDB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When to use?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77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238808" y="-342900"/>
            <a:ext cx="5909946" cy="4114800"/>
          </a:xfrm>
          <a:custGeom>
            <a:avLst/>
            <a:gdLst/>
            <a:ahLst/>
            <a:cxnLst/>
            <a:rect r="r" b="b" t="t" l="l"/>
            <a:pathLst>
              <a:path h="4114800" w="5909946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14435" y="751343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4716665" y="-3284335"/>
            <a:ext cx="8854670" cy="16855670"/>
            <a:chOff x="0" y="0"/>
            <a:chExt cx="2332094" cy="44393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32094" cy="4439353"/>
            </a:xfrm>
            <a:custGeom>
              <a:avLst/>
              <a:gdLst/>
              <a:ahLst/>
              <a:cxnLst/>
              <a:rect r="r" b="b" t="t" l="l"/>
              <a:pathLst>
                <a:path h="4439353" w="2332094">
                  <a:moveTo>
                    <a:pt x="87433" y="0"/>
                  </a:moveTo>
                  <a:lnTo>
                    <a:pt x="2244661" y="0"/>
                  </a:lnTo>
                  <a:cubicBezTo>
                    <a:pt x="2267850" y="0"/>
                    <a:pt x="2290089" y="9212"/>
                    <a:pt x="2306486" y="25609"/>
                  </a:cubicBezTo>
                  <a:cubicBezTo>
                    <a:pt x="2322883" y="42005"/>
                    <a:pt x="2332094" y="64244"/>
                    <a:pt x="2332094" y="87433"/>
                  </a:cubicBezTo>
                  <a:lnTo>
                    <a:pt x="2332094" y="4351920"/>
                  </a:lnTo>
                  <a:cubicBezTo>
                    <a:pt x="2332094" y="4375109"/>
                    <a:pt x="2322883" y="4397348"/>
                    <a:pt x="2306486" y="4413745"/>
                  </a:cubicBezTo>
                  <a:cubicBezTo>
                    <a:pt x="2290089" y="4430142"/>
                    <a:pt x="2267850" y="4439353"/>
                    <a:pt x="2244661" y="4439353"/>
                  </a:cubicBezTo>
                  <a:lnTo>
                    <a:pt x="87433" y="4439353"/>
                  </a:lnTo>
                  <a:cubicBezTo>
                    <a:pt x="64244" y="4439353"/>
                    <a:pt x="42005" y="4430142"/>
                    <a:pt x="25609" y="4413745"/>
                  </a:cubicBezTo>
                  <a:cubicBezTo>
                    <a:pt x="9212" y="4397348"/>
                    <a:pt x="0" y="4375109"/>
                    <a:pt x="0" y="4351920"/>
                  </a:cubicBezTo>
                  <a:lnTo>
                    <a:pt x="0" y="87433"/>
                  </a:lnTo>
                  <a:cubicBezTo>
                    <a:pt x="0" y="64244"/>
                    <a:pt x="9212" y="42005"/>
                    <a:pt x="25609" y="25609"/>
                  </a:cubicBezTo>
                  <a:cubicBezTo>
                    <a:pt x="42005" y="9212"/>
                    <a:pt x="64244" y="0"/>
                    <a:pt x="874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332094" cy="4477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1508038" y="5462796"/>
            <a:ext cx="3896338" cy="6005915"/>
          </a:xfrm>
          <a:custGeom>
            <a:avLst/>
            <a:gdLst/>
            <a:ahLst/>
            <a:cxnLst/>
            <a:rect r="r" b="b" t="t" l="l"/>
            <a:pathLst>
              <a:path h="6005915" w="3896338">
                <a:moveTo>
                  <a:pt x="0" y="0"/>
                </a:moveTo>
                <a:lnTo>
                  <a:pt x="3896338" y="0"/>
                </a:lnTo>
                <a:lnTo>
                  <a:pt x="3896338" y="6005916"/>
                </a:lnTo>
                <a:lnTo>
                  <a:pt x="0" y="6005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87542" y="-1341235"/>
            <a:ext cx="3441002" cy="4114800"/>
          </a:xfrm>
          <a:custGeom>
            <a:avLst/>
            <a:gdLst/>
            <a:ahLst/>
            <a:cxnLst/>
            <a:rect r="r" b="b" t="t" l="l"/>
            <a:pathLst>
              <a:path h="4114800" w="3441002">
                <a:moveTo>
                  <a:pt x="0" y="0"/>
                </a:moveTo>
                <a:lnTo>
                  <a:pt x="3441002" y="0"/>
                </a:lnTo>
                <a:lnTo>
                  <a:pt x="34410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47999" y="-2425962"/>
            <a:ext cx="3917658" cy="3454662"/>
          </a:xfrm>
          <a:custGeom>
            <a:avLst/>
            <a:gdLst/>
            <a:ahLst/>
            <a:cxnLst/>
            <a:rect r="r" b="b" t="t" l="l"/>
            <a:pathLst>
              <a:path h="3454662" w="3917658">
                <a:moveTo>
                  <a:pt x="0" y="0"/>
                </a:moveTo>
                <a:lnTo>
                  <a:pt x="3917657" y="0"/>
                </a:lnTo>
                <a:lnTo>
                  <a:pt x="3917657" y="3454662"/>
                </a:lnTo>
                <a:lnTo>
                  <a:pt x="0" y="345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35836" y="9258300"/>
            <a:ext cx="3035270" cy="2676556"/>
          </a:xfrm>
          <a:custGeom>
            <a:avLst/>
            <a:gdLst/>
            <a:ahLst/>
            <a:cxnLst/>
            <a:rect r="r" b="b" t="t" l="l"/>
            <a:pathLst>
              <a:path h="2676556" w="3035270">
                <a:moveTo>
                  <a:pt x="0" y="0"/>
                </a:moveTo>
                <a:lnTo>
                  <a:pt x="3035270" y="0"/>
                </a:lnTo>
                <a:lnTo>
                  <a:pt x="3035270" y="2676556"/>
                </a:lnTo>
                <a:lnTo>
                  <a:pt x="0" y="267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1" id="11"/>
          <p:cNvSpPr/>
          <p:nvPr/>
        </p:nvSpPr>
        <p:spPr>
          <a:xfrm flipV="true">
            <a:off x="8237169" y="5068455"/>
            <a:ext cx="0" cy="2606828"/>
          </a:xfrm>
          <a:prstGeom prst="line">
            <a:avLst/>
          </a:prstGeom>
          <a:ln cap="rnd" w="57150">
            <a:solidFill>
              <a:srgbClr val="EB77B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869743" y="3738771"/>
            <a:ext cx="6481726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POSITIVE STRUCTURE: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69743" y="5111395"/>
            <a:ext cx="1110801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</a:t>
            </a:r>
          </a:p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</a:t>
            </a:r>
          </a:p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</a:t>
            </a:r>
          </a:p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35836" y="1457325"/>
            <a:ext cx="9296780" cy="2232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9"/>
              </a:lnSpc>
            </a:pPr>
            <a:r>
              <a:rPr lang="en-US" sz="12999">
                <a:solidFill>
                  <a:srgbClr val="7F7DDB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How to use?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80544" y="6040082"/>
            <a:ext cx="745855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64CBB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726399" y="6040082"/>
            <a:ext cx="1144708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871106" y="6040082"/>
            <a:ext cx="745855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64CBB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616961" y="6040082"/>
            <a:ext cx="185525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lunch.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227769" y="5420957"/>
            <a:ext cx="1110801" cy="183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</a:t>
            </a:r>
          </a:p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She</a:t>
            </a:r>
          </a:p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338570" y="6040082"/>
            <a:ext cx="745855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64CBB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084425" y="6040082"/>
            <a:ext cx="1144708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eat</a:t>
            </a:r>
            <a:r>
              <a:rPr lang="en-US" sz="3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229132" y="6040082"/>
            <a:ext cx="745855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64CBB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974987" y="6040082"/>
            <a:ext cx="373305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lunch at school.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77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238808" y="-342900"/>
            <a:ext cx="5909946" cy="4114800"/>
          </a:xfrm>
          <a:custGeom>
            <a:avLst/>
            <a:gdLst/>
            <a:ahLst/>
            <a:cxnLst/>
            <a:rect r="r" b="b" t="t" l="l"/>
            <a:pathLst>
              <a:path h="4114800" w="5909946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14435" y="751343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4716665" y="-3284335"/>
            <a:ext cx="8854670" cy="16855670"/>
            <a:chOff x="0" y="0"/>
            <a:chExt cx="2332094" cy="44393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32094" cy="4439353"/>
            </a:xfrm>
            <a:custGeom>
              <a:avLst/>
              <a:gdLst/>
              <a:ahLst/>
              <a:cxnLst/>
              <a:rect r="r" b="b" t="t" l="l"/>
              <a:pathLst>
                <a:path h="4439353" w="2332094">
                  <a:moveTo>
                    <a:pt x="87433" y="0"/>
                  </a:moveTo>
                  <a:lnTo>
                    <a:pt x="2244661" y="0"/>
                  </a:lnTo>
                  <a:cubicBezTo>
                    <a:pt x="2267850" y="0"/>
                    <a:pt x="2290089" y="9212"/>
                    <a:pt x="2306486" y="25609"/>
                  </a:cubicBezTo>
                  <a:cubicBezTo>
                    <a:pt x="2322883" y="42005"/>
                    <a:pt x="2332094" y="64244"/>
                    <a:pt x="2332094" y="87433"/>
                  </a:cubicBezTo>
                  <a:lnTo>
                    <a:pt x="2332094" y="4351920"/>
                  </a:lnTo>
                  <a:cubicBezTo>
                    <a:pt x="2332094" y="4375109"/>
                    <a:pt x="2322883" y="4397348"/>
                    <a:pt x="2306486" y="4413745"/>
                  </a:cubicBezTo>
                  <a:cubicBezTo>
                    <a:pt x="2290089" y="4430142"/>
                    <a:pt x="2267850" y="4439353"/>
                    <a:pt x="2244661" y="4439353"/>
                  </a:cubicBezTo>
                  <a:lnTo>
                    <a:pt x="87433" y="4439353"/>
                  </a:lnTo>
                  <a:cubicBezTo>
                    <a:pt x="64244" y="4439353"/>
                    <a:pt x="42005" y="4430142"/>
                    <a:pt x="25609" y="4413745"/>
                  </a:cubicBezTo>
                  <a:cubicBezTo>
                    <a:pt x="9212" y="4397348"/>
                    <a:pt x="0" y="4375109"/>
                    <a:pt x="0" y="4351920"/>
                  </a:cubicBezTo>
                  <a:lnTo>
                    <a:pt x="0" y="87433"/>
                  </a:lnTo>
                  <a:cubicBezTo>
                    <a:pt x="0" y="64244"/>
                    <a:pt x="9212" y="42005"/>
                    <a:pt x="25609" y="25609"/>
                  </a:cubicBezTo>
                  <a:cubicBezTo>
                    <a:pt x="42005" y="9212"/>
                    <a:pt x="64244" y="0"/>
                    <a:pt x="874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332094" cy="4477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1508038" y="5462796"/>
            <a:ext cx="3896338" cy="6005915"/>
          </a:xfrm>
          <a:custGeom>
            <a:avLst/>
            <a:gdLst/>
            <a:ahLst/>
            <a:cxnLst/>
            <a:rect r="r" b="b" t="t" l="l"/>
            <a:pathLst>
              <a:path h="6005915" w="3896338">
                <a:moveTo>
                  <a:pt x="0" y="0"/>
                </a:moveTo>
                <a:lnTo>
                  <a:pt x="3896338" y="0"/>
                </a:lnTo>
                <a:lnTo>
                  <a:pt x="3896338" y="6005916"/>
                </a:lnTo>
                <a:lnTo>
                  <a:pt x="0" y="6005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87542" y="-1341235"/>
            <a:ext cx="3441002" cy="4114800"/>
          </a:xfrm>
          <a:custGeom>
            <a:avLst/>
            <a:gdLst/>
            <a:ahLst/>
            <a:cxnLst/>
            <a:rect r="r" b="b" t="t" l="l"/>
            <a:pathLst>
              <a:path h="4114800" w="3441002">
                <a:moveTo>
                  <a:pt x="0" y="0"/>
                </a:moveTo>
                <a:lnTo>
                  <a:pt x="3441002" y="0"/>
                </a:lnTo>
                <a:lnTo>
                  <a:pt x="34410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47999" y="-2425962"/>
            <a:ext cx="3917658" cy="3454662"/>
          </a:xfrm>
          <a:custGeom>
            <a:avLst/>
            <a:gdLst/>
            <a:ahLst/>
            <a:cxnLst/>
            <a:rect r="r" b="b" t="t" l="l"/>
            <a:pathLst>
              <a:path h="3454662" w="3917658">
                <a:moveTo>
                  <a:pt x="0" y="0"/>
                </a:moveTo>
                <a:lnTo>
                  <a:pt x="3917657" y="0"/>
                </a:lnTo>
                <a:lnTo>
                  <a:pt x="3917657" y="3454662"/>
                </a:lnTo>
                <a:lnTo>
                  <a:pt x="0" y="345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35836" y="9258300"/>
            <a:ext cx="3035270" cy="2676556"/>
          </a:xfrm>
          <a:custGeom>
            <a:avLst/>
            <a:gdLst/>
            <a:ahLst/>
            <a:cxnLst/>
            <a:rect r="r" b="b" t="t" l="l"/>
            <a:pathLst>
              <a:path h="2676556" w="3035270">
                <a:moveTo>
                  <a:pt x="0" y="0"/>
                </a:moveTo>
                <a:lnTo>
                  <a:pt x="3035270" y="0"/>
                </a:lnTo>
                <a:lnTo>
                  <a:pt x="3035270" y="2676556"/>
                </a:lnTo>
                <a:lnTo>
                  <a:pt x="0" y="267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35836" y="6854825"/>
            <a:ext cx="438743" cy="528605"/>
          </a:xfrm>
          <a:custGeom>
            <a:avLst/>
            <a:gdLst/>
            <a:ahLst/>
            <a:cxnLst/>
            <a:rect r="r" b="b" t="t" l="l"/>
            <a:pathLst>
              <a:path h="528605" w="438743">
                <a:moveTo>
                  <a:pt x="0" y="0"/>
                </a:moveTo>
                <a:lnTo>
                  <a:pt x="438743" y="0"/>
                </a:lnTo>
                <a:lnTo>
                  <a:pt x="438743" y="528605"/>
                </a:lnTo>
                <a:lnTo>
                  <a:pt x="0" y="528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835836" y="7697723"/>
            <a:ext cx="438743" cy="528605"/>
          </a:xfrm>
          <a:custGeom>
            <a:avLst/>
            <a:gdLst/>
            <a:ahLst/>
            <a:cxnLst/>
            <a:rect r="r" b="b" t="t" l="l"/>
            <a:pathLst>
              <a:path h="528605" w="438743">
                <a:moveTo>
                  <a:pt x="0" y="0"/>
                </a:moveTo>
                <a:lnTo>
                  <a:pt x="438743" y="0"/>
                </a:lnTo>
                <a:lnTo>
                  <a:pt x="438743" y="528606"/>
                </a:lnTo>
                <a:lnTo>
                  <a:pt x="0" y="5286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551519" y="6600825"/>
            <a:ext cx="15020316" cy="1623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9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 eat dinner, watch TV, and study Math after school.</a:t>
            </a:r>
          </a:p>
          <a:p>
            <a:pPr algn="l">
              <a:lnSpc>
                <a:spcPts val="679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 eat</a:t>
            </a:r>
            <a:r>
              <a:rPr lang="en-US" sz="3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dinner, watch</a:t>
            </a:r>
            <a:r>
              <a:rPr lang="en-US" sz="3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es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TV, and stud</a:t>
            </a:r>
            <a:r>
              <a:rPr lang="en-US" sz="3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ies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Math after school.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294338">
            <a:off x="8222491" y="1129148"/>
            <a:ext cx="2439696" cy="2111446"/>
          </a:xfrm>
          <a:custGeom>
            <a:avLst/>
            <a:gdLst/>
            <a:ahLst/>
            <a:cxnLst/>
            <a:rect r="r" b="b" t="t" l="l"/>
            <a:pathLst>
              <a:path h="2111446" w="2439696">
                <a:moveTo>
                  <a:pt x="0" y="0"/>
                </a:moveTo>
                <a:lnTo>
                  <a:pt x="2439696" y="0"/>
                </a:lnTo>
                <a:lnTo>
                  <a:pt x="2439696" y="2111446"/>
                </a:lnTo>
                <a:lnTo>
                  <a:pt x="0" y="2111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835836" y="1457325"/>
            <a:ext cx="9296780" cy="2232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9"/>
              </a:lnSpc>
            </a:pPr>
            <a:r>
              <a:rPr lang="en-US" sz="12999">
                <a:solidFill>
                  <a:srgbClr val="7F7DDB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Attention!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69743" y="5715000"/>
            <a:ext cx="8747933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EB77BE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EXAMPLES: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35836" y="4733925"/>
            <a:ext cx="14431654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verb takes an </a:t>
            </a: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-s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-es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or </a:t>
            </a: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-ies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ending for the subjects </a:t>
            </a: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He, She, It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01930" y="3705225"/>
            <a:ext cx="1399157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</a:t>
            </a:r>
            <a:r>
              <a:rPr lang="en-US" sz="3500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v</a:t>
            </a:r>
            <a:r>
              <a:rPr lang="en-US" sz="3500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</a:t>
            </a:r>
            <a:r>
              <a:rPr lang="en-US" sz="3500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 </a:t>
            </a:r>
            <a:r>
              <a:rPr lang="en-US" sz="3500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sed in i</a:t>
            </a:r>
            <a:r>
              <a:rPr lang="en-US" sz="3500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 </a:t>
            </a:r>
            <a:r>
              <a:rPr lang="en-US" sz="35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base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form for the subjects </a:t>
            </a: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I, You, We, They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77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14435" y="751343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238808" y="-342900"/>
            <a:ext cx="5909946" cy="4114800"/>
          </a:xfrm>
          <a:custGeom>
            <a:avLst/>
            <a:gdLst/>
            <a:ahLst/>
            <a:cxnLst/>
            <a:rect r="r" b="b" t="t" l="l"/>
            <a:pathLst>
              <a:path h="4114800" w="5909946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4716665" y="-3284335"/>
            <a:ext cx="8854670" cy="16855670"/>
            <a:chOff x="0" y="0"/>
            <a:chExt cx="2332094" cy="44393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32094" cy="4439353"/>
            </a:xfrm>
            <a:custGeom>
              <a:avLst/>
              <a:gdLst/>
              <a:ahLst/>
              <a:cxnLst/>
              <a:rect r="r" b="b" t="t" l="l"/>
              <a:pathLst>
                <a:path h="4439353" w="2332094">
                  <a:moveTo>
                    <a:pt x="87433" y="0"/>
                  </a:moveTo>
                  <a:lnTo>
                    <a:pt x="2244661" y="0"/>
                  </a:lnTo>
                  <a:cubicBezTo>
                    <a:pt x="2267850" y="0"/>
                    <a:pt x="2290089" y="9212"/>
                    <a:pt x="2306486" y="25609"/>
                  </a:cubicBezTo>
                  <a:cubicBezTo>
                    <a:pt x="2322883" y="42005"/>
                    <a:pt x="2332094" y="64244"/>
                    <a:pt x="2332094" y="87433"/>
                  </a:cubicBezTo>
                  <a:lnTo>
                    <a:pt x="2332094" y="4351920"/>
                  </a:lnTo>
                  <a:cubicBezTo>
                    <a:pt x="2332094" y="4375109"/>
                    <a:pt x="2322883" y="4397348"/>
                    <a:pt x="2306486" y="4413745"/>
                  </a:cubicBezTo>
                  <a:cubicBezTo>
                    <a:pt x="2290089" y="4430142"/>
                    <a:pt x="2267850" y="4439353"/>
                    <a:pt x="2244661" y="4439353"/>
                  </a:cubicBezTo>
                  <a:lnTo>
                    <a:pt x="87433" y="4439353"/>
                  </a:lnTo>
                  <a:cubicBezTo>
                    <a:pt x="64244" y="4439353"/>
                    <a:pt x="42005" y="4430142"/>
                    <a:pt x="25609" y="4413745"/>
                  </a:cubicBezTo>
                  <a:cubicBezTo>
                    <a:pt x="9212" y="4397348"/>
                    <a:pt x="0" y="4375109"/>
                    <a:pt x="0" y="4351920"/>
                  </a:cubicBezTo>
                  <a:lnTo>
                    <a:pt x="0" y="87433"/>
                  </a:lnTo>
                  <a:cubicBezTo>
                    <a:pt x="0" y="64244"/>
                    <a:pt x="9212" y="42005"/>
                    <a:pt x="25609" y="25609"/>
                  </a:cubicBezTo>
                  <a:cubicBezTo>
                    <a:pt x="42005" y="9212"/>
                    <a:pt x="64244" y="0"/>
                    <a:pt x="874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332094" cy="4477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1508038" y="5462796"/>
            <a:ext cx="3896338" cy="6005915"/>
          </a:xfrm>
          <a:custGeom>
            <a:avLst/>
            <a:gdLst/>
            <a:ahLst/>
            <a:cxnLst/>
            <a:rect r="r" b="b" t="t" l="l"/>
            <a:pathLst>
              <a:path h="6005915" w="3896338">
                <a:moveTo>
                  <a:pt x="0" y="0"/>
                </a:moveTo>
                <a:lnTo>
                  <a:pt x="3896338" y="0"/>
                </a:lnTo>
                <a:lnTo>
                  <a:pt x="3896338" y="6005916"/>
                </a:lnTo>
                <a:lnTo>
                  <a:pt x="0" y="6005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87542" y="-1341235"/>
            <a:ext cx="3441002" cy="4114800"/>
          </a:xfrm>
          <a:custGeom>
            <a:avLst/>
            <a:gdLst/>
            <a:ahLst/>
            <a:cxnLst/>
            <a:rect r="r" b="b" t="t" l="l"/>
            <a:pathLst>
              <a:path h="4114800" w="3441002">
                <a:moveTo>
                  <a:pt x="0" y="0"/>
                </a:moveTo>
                <a:lnTo>
                  <a:pt x="3441002" y="0"/>
                </a:lnTo>
                <a:lnTo>
                  <a:pt x="34410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47999" y="-2425962"/>
            <a:ext cx="3917658" cy="3454662"/>
          </a:xfrm>
          <a:custGeom>
            <a:avLst/>
            <a:gdLst/>
            <a:ahLst/>
            <a:cxnLst/>
            <a:rect r="r" b="b" t="t" l="l"/>
            <a:pathLst>
              <a:path h="3454662" w="3917658">
                <a:moveTo>
                  <a:pt x="0" y="0"/>
                </a:moveTo>
                <a:lnTo>
                  <a:pt x="3917657" y="0"/>
                </a:lnTo>
                <a:lnTo>
                  <a:pt x="3917657" y="3454662"/>
                </a:lnTo>
                <a:lnTo>
                  <a:pt x="0" y="345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35836" y="9258300"/>
            <a:ext cx="3035270" cy="2676556"/>
          </a:xfrm>
          <a:custGeom>
            <a:avLst/>
            <a:gdLst/>
            <a:ahLst/>
            <a:cxnLst/>
            <a:rect r="r" b="b" t="t" l="l"/>
            <a:pathLst>
              <a:path h="2676556" w="3035270">
                <a:moveTo>
                  <a:pt x="0" y="0"/>
                </a:moveTo>
                <a:lnTo>
                  <a:pt x="3035270" y="0"/>
                </a:lnTo>
                <a:lnTo>
                  <a:pt x="3035270" y="2676556"/>
                </a:lnTo>
                <a:lnTo>
                  <a:pt x="0" y="267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69743" y="3738771"/>
            <a:ext cx="7706193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NEGATIVE STRUCTURE: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69743" y="5111395"/>
            <a:ext cx="1110801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</a:t>
            </a:r>
          </a:p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</a:t>
            </a:r>
          </a:p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</a:t>
            </a:r>
          </a:p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35836" y="1457325"/>
            <a:ext cx="9296780" cy="2232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9"/>
              </a:lnSpc>
            </a:pPr>
            <a:r>
              <a:rPr lang="en-US" sz="12999">
                <a:solidFill>
                  <a:srgbClr val="7F7DDB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How to use?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980544" y="6040082"/>
            <a:ext cx="745855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FFBD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726399" y="6040082"/>
            <a:ext cx="1718610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don’t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445008" y="6040082"/>
            <a:ext cx="745855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FFBD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190863" y="6040082"/>
            <a:ext cx="1281351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227769" y="5420957"/>
            <a:ext cx="1110801" cy="183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</a:t>
            </a:r>
          </a:p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She</a:t>
            </a:r>
          </a:p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338570" y="6040082"/>
            <a:ext cx="745855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FFBD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084425" y="6040082"/>
            <a:ext cx="198130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</a:t>
            </a:r>
            <a:r>
              <a:rPr lang="en-US" sz="3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es</a:t>
            </a: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n’t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065728" y="6040082"/>
            <a:ext cx="745855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FFBD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811582" y="6040082"/>
            <a:ext cx="2541188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eat lunch.</a:t>
            </a:r>
          </a:p>
        </p:txBody>
      </p:sp>
      <p:sp>
        <p:nvSpPr>
          <p:cNvPr name="AutoShape 23" id="23"/>
          <p:cNvSpPr/>
          <p:nvPr/>
        </p:nvSpPr>
        <p:spPr>
          <a:xfrm flipV="true">
            <a:off x="8237169" y="5068455"/>
            <a:ext cx="0" cy="2606828"/>
          </a:xfrm>
          <a:prstGeom prst="line">
            <a:avLst/>
          </a:prstGeom>
          <a:ln cap="rnd" w="57150">
            <a:solidFill>
              <a:srgbClr val="EB77BE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77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238808" y="-342900"/>
            <a:ext cx="5909946" cy="4114800"/>
          </a:xfrm>
          <a:custGeom>
            <a:avLst/>
            <a:gdLst/>
            <a:ahLst/>
            <a:cxnLst/>
            <a:rect r="r" b="b" t="t" l="l"/>
            <a:pathLst>
              <a:path h="4114800" w="5909946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14435" y="751343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4716665" y="-3284335"/>
            <a:ext cx="8854670" cy="16855670"/>
            <a:chOff x="0" y="0"/>
            <a:chExt cx="2332094" cy="44393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32094" cy="4439353"/>
            </a:xfrm>
            <a:custGeom>
              <a:avLst/>
              <a:gdLst/>
              <a:ahLst/>
              <a:cxnLst/>
              <a:rect r="r" b="b" t="t" l="l"/>
              <a:pathLst>
                <a:path h="4439353" w="2332094">
                  <a:moveTo>
                    <a:pt x="87433" y="0"/>
                  </a:moveTo>
                  <a:lnTo>
                    <a:pt x="2244661" y="0"/>
                  </a:lnTo>
                  <a:cubicBezTo>
                    <a:pt x="2267850" y="0"/>
                    <a:pt x="2290089" y="9212"/>
                    <a:pt x="2306486" y="25609"/>
                  </a:cubicBezTo>
                  <a:cubicBezTo>
                    <a:pt x="2322883" y="42005"/>
                    <a:pt x="2332094" y="64244"/>
                    <a:pt x="2332094" y="87433"/>
                  </a:cubicBezTo>
                  <a:lnTo>
                    <a:pt x="2332094" y="4351920"/>
                  </a:lnTo>
                  <a:cubicBezTo>
                    <a:pt x="2332094" y="4375109"/>
                    <a:pt x="2322883" y="4397348"/>
                    <a:pt x="2306486" y="4413745"/>
                  </a:cubicBezTo>
                  <a:cubicBezTo>
                    <a:pt x="2290089" y="4430142"/>
                    <a:pt x="2267850" y="4439353"/>
                    <a:pt x="2244661" y="4439353"/>
                  </a:cubicBezTo>
                  <a:lnTo>
                    <a:pt x="87433" y="4439353"/>
                  </a:lnTo>
                  <a:cubicBezTo>
                    <a:pt x="64244" y="4439353"/>
                    <a:pt x="42005" y="4430142"/>
                    <a:pt x="25609" y="4413745"/>
                  </a:cubicBezTo>
                  <a:cubicBezTo>
                    <a:pt x="9212" y="4397348"/>
                    <a:pt x="0" y="4375109"/>
                    <a:pt x="0" y="4351920"/>
                  </a:cubicBezTo>
                  <a:lnTo>
                    <a:pt x="0" y="87433"/>
                  </a:lnTo>
                  <a:cubicBezTo>
                    <a:pt x="0" y="64244"/>
                    <a:pt x="9212" y="42005"/>
                    <a:pt x="25609" y="25609"/>
                  </a:cubicBezTo>
                  <a:cubicBezTo>
                    <a:pt x="42005" y="9212"/>
                    <a:pt x="64244" y="0"/>
                    <a:pt x="874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332094" cy="4477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801930" y="3705225"/>
            <a:ext cx="1576990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 subjects </a:t>
            </a: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I, You, We, They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take </a:t>
            </a:r>
            <a:r>
              <a:rPr lang="en-US" sz="3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don’t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before the verb.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35836" y="4733925"/>
            <a:ext cx="1576990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subjects </a:t>
            </a: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He, She, It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take </a:t>
            </a:r>
            <a:r>
              <a:rPr lang="en-US" sz="3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doesn’t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before the verb.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1508038" y="5462796"/>
            <a:ext cx="3896338" cy="6005915"/>
          </a:xfrm>
          <a:custGeom>
            <a:avLst/>
            <a:gdLst/>
            <a:ahLst/>
            <a:cxnLst/>
            <a:rect r="r" b="b" t="t" l="l"/>
            <a:pathLst>
              <a:path h="6005915" w="3896338">
                <a:moveTo>
                  <a:pt x="0" y="0"/>
                </a:moveTo>
                <a:lnTo>
                  <a:pt x="3896338" y="0"/>
                </a:lnTo>
                <a:lnTo>
                  <a:pt x="3896338" y="6005916"/>
                </a:lnTo>
                <a:lnTo>
                  <a:pt x="0" y="6005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987542" y="-1341235"/>
            <a:ext cx="3441002" cy="4114800"/>
          </a:xfrm>
          <a:custGeom>
            <a:avLst/>
            <a:gdLst/>
            <a:ahLst/>
            <a:cxnLst/>
            <a:rect r="r" b="b" t="t" l="l"/>
            <a:pathLst>
              <a:path h="4114800" w="3441002">
                <a:moveTo>
                  <a:pt x="0" y="0"/>
                </a:moveTo>
                <a:lnTo>
                  <a:pt x="3441002" y="0"/>
                </a:lnTo>
                <a:lnTo>
                  <a:pt x="34410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747999" y="-2425962"/>
            <a:ext cx="3917658" cy="3454662"/>
          </a:xfrm>
          <a:custGeom>
            <a:avLst/>
            <a:gdLst/>
            <a:ahLst/>
            <a:cxnLst/>
            <a:rect r="r" b="b" t="t" l="l"/>
            <a:pathLst>
              <a:path h="3454662" w="3917658">
                <a:moveTo>
                  <a:pt x="0" y="0"/>
                </a:moveTo>
                <a:lnTo>
                  <a:pt x="3917657" y="0"/>
                </a:lnTo>
                <a:lnTo>
                  <a:pt x="3917657" y="3454662"/>
                </a:lnTo>
                <a:lnTo>
                  <a:pt x="0" y="345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835836" y="9258300"/>
            <a:ext cx="3035270" cy="2676556"/>
          </a:xfrm>
          <a:custGeom>
            <a:avLst/>
            <a:gdLst/>
            <a:ahLst/>
            <a:cxnLst/>
            <a:rect r="r" b="b" t="t" l="l"/>
            <a:pathLst>
              <a:path h="2676556" w="3035270">
                <a:moveTo>
                  <a:pt x="0" y="0"/>
                </a:moveTo>
                <a:lnTo>
                  <a:pt x="3035270" y="0"/>
                </a:lnTo>
                <a:lnTo>
                  <a:pt x="3035270" y="2676556"/>
                </a:lnTo>
                <a:lnTo>
                  <a:pt x="0" y="267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801930" y="7869269"/>
            <a:ext cx="438743" cy="528605"/>
          </a:xfrm>
          <a:custGeom>
            <a:avLst/>
            <a:gdLst/>
            <a:ahLst/>
            <a:cxnLst/>
            <a:rect r="r" b="b" t="t" l="l"/>
            <a:pathLst>
              <a:path h="528605" w="438743">
                <a:moveTo>
                  <a:pt x="0" y="0"/>
                </a:moveTo>
                <a:lnTo>
                  <a:pt x="438742" y="0"/>
                </a:lnTo>
                <a:lnTo>
                  <a:pt x="438742" y="528606"/>
                </a:lnTo>
                <a:lnTo>
                  <a:pt x="0" y="5286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94338">
            <a:off x="14317897" y="3101182"/>
            <a:ext cx="2773688" cy="2400501"/>
          </a:xfrm>
          <a:custGeom>
            <a:avLst/>
            <a:gdLst/>
            <a:ahLst/>
            <a:cxnLst/>
            <a:rect r="r" b="b" t="t" l="l"/>
            <a:pathLst>
              <a:path h="2400501" w="2773688">
                <a:moveTo>
                  <a:pt x="0" y="0"/>
                </a:moveTo>
                <a:lnTo>
                  <a:pt x="2773689" y="0"/>
                </a:lnTo>
                <a:lnTo>
                  <a:pt x="2773689" y="2400501"/>
                </a:lnTo>
                <a:lnTo>
                  <a:pt x="0" y="24005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60032">
            <a:off x="14100972" y="6781026"/>
            <a:ext cx="3207538" cy="3090900"/>
          </a:xfrm>
          <a:custGeom>
            <a:avLst/>
            <a:gdLst/>
            <a:ahLst/>
            <a:cxnLst/>
            <a:rect r="r" b="b" t="t" l="l"/>
            <a:pathLst>
              <a:path h="3090900" w="3207538">
                <a:moveTo>
                  <a:pt x="0" y="0"/>
                </a:moveTo>
                <a:lnTo>
                  <a:pt x="3207538" y="0"/>
                </a:lnTo>
                <a:lnTo>
                  <a:pt x="3207538" y="3090900"/>
                </a:lnTo>
                <a:lnTo>
                  <a:pt x="0" y="30909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835836" y="1457325"/>
            <a:ext cx="9296780" cy="2232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9"/>
              </a:lnSpc>
            </a:pPr>
            <a:r>
              <a:rPr lang="en-US" sz="12999">
                <a:solidFill>
                  <a:srgbClr val="7F7DDB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Attention!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35836" y="5762625"/>
            <a:ext cx="1576990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7F7DD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subject is always in its </a:t>
            </a:r>
            <a:r>
              <a:rPr lang="en-US" sz="3500" u="sng" b="true">
                <a:solidFill>
                  <a:srgbClr val="7F7DD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base form</a:t>
            </a:r>
            <a:r>
              <a:rPr lang="en-US" sz="3500" b="true">
                <a:solidFill>
                  <a:srgbClr val="7F7DD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in negative sentences!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35836" y="6743700"/>
            <a:ext cx="8747933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EB77BE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EXAMPLE: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517612" y="7800975"/>
            <a:ext cx="1502031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 </a:t>
            </a:r>
            <a:r>
              <a:rPr lang="en-US" sz="3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don’t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like broccoli. My sister </a:t>
            </a:r>
            <a:r>
              <a:rPr lang="en-US" sz="3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doesn’t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like it either.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77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238808" y="-342900"/>
            <a:ext cx="5909946" cy="4114800"/>
          </a:xfrm>
          <a:custGeom>
            <a:avLst/>
            <a:gdLst/>
            <a:ahLst/>
            <a:cxnLst/>
            <a:rect r="r" b="b" t="t" l="l"/>
            <a:pathLst>
              <a:path h="4114800" w="5909946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14435" y="751343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4716665" y="-3284335"/>
            <a:ext cx="8854670" cy="16855670"/>
            <a:chOff x="0" y="0"/>
            <a:chExt cx="2332094" cy="44393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32094" cy="4439353"/>
            </a:xfrm>
            <a:custGeom>
              <a:avLst/>
              <a:gdLst/>
              <a:ahLst/>
              <a:cxnLst/>
              <a:rect r="r" b="b" t="t" l="l"/>
              <a:pathLst>
                <a:path h="4439353" w="2332094">
                  <a:moveTo>
                    <a:pt x="87433" y="0"/>
                  </a:moveTo>
                  <a:lnTo>
                    <a:pt x="2244661" y="0"/>
                  </a:lnTo>
                  <a:cubicBezTo>
                    <a:pt x="2267850" y="0"/>
                    <a:pt x="2290089" y="9212"/>
                    <a:pt x="2306486" y="25609"/>
                  </a:cubicBezTo>
                  <a:cubicBezTo>
                    <a:pt x="2322883" y="42005"/>
                    <a:pt x="2332094" y="64244"/>
                    <a:pt x="2332094" y="87433"/>
                  </a:cubicBezTo>
                  <a:lnTo>
                    <a:pt x="2332094" y="4351920"/>
                  </a:lnTo>
                  <a:cubicBezTo>
                    <a:pt x="2332094" y="4375109"/>
                    <a:pt x="2322883" y="4397348"/>
                    <a:pt x="2306486" y="4413745"/>
                  </a:cubicBezTo>
                  <a:cubicBezTo>
                    <a:pt x="2290089" y="4430142"/>
                    <a:pt x="2267850" y="4439353"/>
                    <a:pt x="2244661" y="4439353"/>
                  </a:cubicBezTo>
                  <a:lnTo>
                    <a:pt x="87433" y="4439353"/>
                  </a:lnTo>
                  <a:cubicBezTo>
                    <a:pt x="64244" y="4439353"/>
                    <a:pt x="42005" y="4430142"/>
                    <a:pt x="25609" y="4413745"/>
                  </a:cubicBezTo>
                  <a:cubicBezTo>
                    <a:pt x="9212" y="4397348"/>
                    <a:pt x="0" y="4375109"/>
                    <a:pt x="0" y="4351920"/>
                  </a:cubicBezTo>
                  <a:lnTo>
                    <a:pt x="0" y="87433"/>
                  </a:lnTo>
                  <a:cubicBezTo>
                    <a:pt x="0" y="64244"/>
                    <a:pt x="9212" y="42005"/>
                    <a:pt x="25609" y="25609"/>
                  </a:cubicBezTo>
                  <a:cubicBezTo>
                    <a:pt x="42005" y="9212"/>
                    <a:pt x="64244" y="0"/>
                    <a:pt x="874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332094" cy="4477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1508038" y="5462796"/>
            <a:ext cx="3896338" cy="6005915"/>
          </a:xfrm>
          <a:custGeom>
            <a:avLst/>
            <a:gdLst/>
            <a:ahLst/>
            <a:cxnLst/>
            <a:rect r="r" b="b" t="t" l="l"/>
            <a:pathLst>
              <a:path h="6005915" w="3896338">
                <a:moveTo>
                  <a:pt x="0" y="0"/>
                </a:moveTo>
                <a:lnTo>
                  <a:pt x="3896338" y="0"/>
                </a:lnTo>
                <a:lnTo>
                  <a:pt x="3896338" y="6005916"/>
                </a:lnTo>
                <a:lnTo>
                  <a:pt x="0" y="6005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87542" y="-1341235"/>
            <a:ext cx="3441002" cy="4114800"/>
          </a:xfrm>
          <a:custGeom>
            <a:avLst/>
            <a:gdLst/>
            <a:ahLst/>
            <a:cxnLst/>
            <a:rect r="r" b="b" t="t" l="l"/>
            <a:pathLst>
              <a:path h="4114800" w="3441002">
                <a:moveTo>
                  <a:pt x="0" y="0"/>
                </a:moveTo>
                <a:lnTo>
                  <a:pt x="3441002" y="0"/>
                </a:lnTo>
                <a:lnTo>
                  <a:pt x="34410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47999" y="-2425962"/>
            <a:ext cx="3917658" cy="3454662"/>
          </a:xfrm>
          <a:custGeom>
            <a:avLst/>
            <a:gdLst/>
            <a:ahLst/>
            <a:cxnLst/>
            <a:rect r="r" b="b" t="t" l="l"/>
            <a:pathLst>
              <a:path h="3454662" w="3917658">
                <a:moveTo>
                  <a:pt x="0" y="0"/>
                </a:moveTo>
                <a:lnTo>
                  <a:pt x="3917657" y="0"/>
                </a:lnTo>
                <a:lnTo>
                  <a:pt x="3917657" y="3454662"/>
                </a:lnTo>
                <a:lnTo>
                  <a:pt x="0" y="345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35836" y="9258300"/>
            <a:ext cx="3035270" cy="2676556"/>
          </a:xfrm>
          <a:custGeom>
            <a:avLst/>
            <a:gdLst/>
            <a:ahLst/>
            <a:cxnLst/>
            <a:rect r="r" b="b" t="t" l="l"/>
            <a:pathLst>
              <a:path h="2676556" w="3035270">
                <a:moveTo>
                  <a:pt x="0" y="0"/>
                </a:moveTo>
                <a:lnTo>
                  <a:pt x="3035270" y="0"/>
                </a:lnTo>
                <a:lnTo>
                  <a:pt x="3035270" y="2676556"/>
                </a:lnTo>
                <a:lnTo>
                  <a:pt x="0" y="267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69743" y="3738771"/>
            <a:ext cx="8377674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STRUCTURE: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69743" y="6040082"/>
            <a:ext cx="1110801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35836" y="1457325"/>
            <a:ext cx="9296780" cy="2232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9"/>
              </a:lnSpc>
            </a:pPr>
            <a:r>
              <a:rPr lang="en-US" sz="12999">
                <a:solidFill>
                  <a:srgbClr val="7F7DDB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How to use?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84422" y="6040082"/>
            <a:ext cx="745855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64CBB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671138" y="5111395"/>
            <a:ext cx="1144708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</a:t>
            </a: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</a:t>
            </a: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</a:t>
            </a: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053971" y="6040082"/>
            <a:ext cx="745855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64CBB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616961" y="6040082"/>
            <a:ext cx="1855253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065844" y="6040082"/>
            <a:ext cx="1483729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</a:t>
            </a:r>
            <a:r>
              <a:rPr lang="en-US" sz="3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342194" y="6040082"/>
            <a:ext cx="745855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64CBB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132616" y="5420957"/>
            <a:ext cx="1144708" cy="183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</a:t>
            </a: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she</a:t>
            </a: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258274" y="6040082"/>
            <a:ext cx="745855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64CBB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020274" y="6040082"/>
            <a:ext cx="2494161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eat lunch?</a:t>
            </a:r>
          </a:p>
        </p:txBody>
      </p:sp>
      <p:sp>
        <p:nvSpPr>
          <p:cNvPr name="AutoShape 23" id="23"/>
          <p:cNvSpPr/>
          <p:nvPr/>
        </p:nvSpPr>
        <p:spPr>
          <a:xfrm flipV="true">
            <a:off x="8079173" y="5062693"/>
            <a:ext cx="0" cy="2618353"/>
          </a:xfrm>
          <a:prstGeom prst="line">
            <a:avLst/>
          </a:prstGeom>
          <a:ln cap="rnd" w="57150">
            <a:solidFill>
              <a:srgbClr val="EB77BE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77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238808" y="-342900"/>
            <a:ext cx="5909946" cy="4114800"/>
          </a:xfrm>
          <a:custGeom>
            <a:avLst/>
            <a:gdLst/>
            <a:ahLst/>
            <a:cxnLst/>
            <a:rect r="r" b="b" t="t" l="l"/>
            <a:pathLst>
              <a:path h="4114800" w="5909946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14435" y="751343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4716665" y="-3284335"/>
            <a:ext cx="8854670" cy="16855670"/>
            <a:chOff x="0" y="0"/>
            <a:chExt cx="2332094" cy="44393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32094" cy="4439353"/>
            </a:xfrm>
            <a:custGeom>
              <a:avLst/>
              <a:gdLst/>
              <a:ahLst/>
              <a:cxnLst/>
              <a:rect r="r" b="b" t="t" l="l"/>
              <a:pathLst>
                <a:path h="4439353" w="2332094">
                  <a:moveTo>
                    <a:pt x="87433" y="0"/>
                  </a:moveTo>
                  <a:lnTo>
                    <a:pt x="2244661" y="0"/>
                  </a:lnTo>
                  <a:cubicBezTo>
                    <a:pt x="2267850" y="0"/>
                    <a:pt x="2290089" y="9212"/>
                    <a:pt x="2306486" y="25609"/>
                  </a:cubicBezTo>
                  <a:cubicBezTo>
                    <a:pt x="2322883" y="42005"/>
                    <a:pt x="2332094" y="64244"/>
                    <a:pt x="2332094" y="87433"/>
                  </a:cubicBezTo>
                  <a:lnTo>
                    <a:pt x="2332094" y="4351920"/>
                  </a:lnTo>
                  <a:cubicBezTo>
                    <a:pt x="2332094" y="4375109"/>
                    <a:pt x="2322883" y="4397348"/>
                    <a:pt x="2306486" y="4413745"/>
                  </a:cubicBezTo>
                  <a:cubicBezTo>
                    <a:pt x="2290089" y="4430142"/>
                    <a:pt x="2267850" y="4439353"/>
                    <a:pt x="2244661" y="4439353"/>
                  </a:cubicBezTo>
                  <a:lnTo>
                    <a:pt x="87433" y="4439353"/>
                  </a:lnTo>
                  <a:cubicBezTo>
                    <a:pt x="64244" y="4439353"/>
                    <a:pt x="42005" y="4430142"/>
                    <a:pt x="25609" y="4413745"/>
                  </a:cubicBezTo>
                  <a:cubicBezTo>
                    <a:pt x="9212" y="4397348"/>
                    <a:pt x="0" y="4375109"/>
                    <a:pt x="0" y="4351920"/>
                  </a:cubicBezTo>
                  <a:lnTo>
                    <a:pt x="0" y="87433"/>
                  </a:lnTo>
                  <a:cubicBezTo>
                    <a:pt x="0" y="64244"/>
                    <a:pt x="9212" y="42005"/>
                    <a:pt x="25609" y="25609"/>
                  </a:cubicBezTo>
                  <a:cubicBezTo>
                    <a:pt x="42005" y="9212"/>
                    <a:pt x="64244" y="0"/>
                    <a:pt x="874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332094" cy="4477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801930" y="3705225"/>
            <a:ext cx="1576990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 subjects </a:t>
            </a: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I, You, We, They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take </a:t>
            </a:r>
            <a:r>
              <a:rPr lang="en-US" sz="3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before them.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35836" y="4733925"/>
            <a:ext cx="1576990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subjects </a:t>
            </a: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He, She, It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take </a:t>
            </a:r>
            <a:r>
              <a:rPr lang="en-US" sz="3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does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before them.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1508038" y="5462796"/>
            <a:ext cx="3896338" cy="6005915"/>
          </a:xfrm>
          <a:custGeom>
            <a:avLst/>
            <a:gdLst/>
            <a:ahLst/>
            <a:cxnLst/>
            <a:rect r="r" b="b" t="t" l="l"/>
            <a:pathLst>
              <a:path h="6005915" w="3896338">
                <a:moveTo>
                  <a:pt x="0" y="0"/>
                </a:moveTo>
                <a:lnTo>
                  <a:pt x="3896338" y="0"/>
                </a:lnTo>
                <a:lnTo>
                  <a:pt x="3896338" y="6005916"/>
                </a:lnTo>
                <a:lnTo>
                  <a:pt x="0" y="6005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987542" y="-1341235"/>
            <a:ext cx="3441002" cy="4114800"/>
          </a:xfrm>
          <a:custGeom>
            <a:avLst/>
            <a:gdLst/>
            <a:ahLst/>
            <a:cxnLst/>
            <a:rect r="r" b="b" t="t" l="l"/>
            <a:pathLst>
              <a:path h="4114800" w="3441002">
                <a:moveTo>
                  <a:pt x="0" y="0"/>
                </a:moveTo>
                <a:lnTo>
                  <a:pt x="3441002" y="0"/>
                </a:lnTo>
                <a:lnTo>
                  <a:pt x="34410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747999" y="-2425962"/>
            <a:ext cx="3917658" cy="3454662"/>
          </a:xfrm>
          <a:custGeom>
            <a:avLst/>
            <a:gdLst/>
            <a:ahLst/>
            <a:cxnLst/>
            <a:rect r="r" b="b" t="t" l="l"/>
            <a:pathLst>
              <a:path h="3454662" w="3917658">
                <a:moveTo>
                  <a:pt x="0" y="0"/>
                </a:moveTo>
                <a:lnTo>
                  <a:pt x="3917657" y="0"/>
                </a:lnTo>
                <a:lnTo>
                  <a:pt x="3917657" y="3454662"/>
                </a:lnTo>
                <a:lnTo>
                  <a:pt x="0" y="345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835836" y="9258300"/>
            <a:ext cx="3035270" cy="2676556"/>
          </a:xfrm>
          <a:custGeom>
            <a:avLst/>
            <a:gdLst/>
            <a:ahLst/>
            <a:cxnLst/>
            <a:rect r="r" b="b" t="t" l="l"/>
            <a:pathLst>
              <a:path h="2676556" w="3035270">
                <a:moveTo>
                  <a:pt x="0" y="0"/>
                </a:moveTo>
                <a:lnTo>
                  <a:pt x="3035270" y="0"/>
                </a:lnTo>
                <a:lnTo>
                  <a:pt x="3035270" y="2676556"/>
                </a:lnTo>
                <a:lnTo>
                  <a:pt x="0" y="267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801930" y="7922403"/>
            <a:ext cx="438743" cy="528605"/>
          </a:xfrm>
          <a:custGeom>
            <a:avLst/>
            <a:gdLst/>
            <a:ahLst/>
            <a:cxnLst/>
            <a:rect r="r" b="b" t="t" l="l"/>
            <a:pathLst>
              <a:path h="528605" w="438743">
                <a:moveTo>
                  <a:pt x="0" y="0"/>
                </a:moveTo>
                <a:lnTo>
                  <a:pt x="438742" y="0"/>
                </a:lnTo>
                <a:lnTo>
                  <a:pt x="438742" y="528605"/>
                </a:lnTo>
                <a:lnTo>
                  <a:pt x="0" y="528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94338">
            <a:off x="13404941" y="3928993"/>
            <a:ext cx="3815497" cy="3302139"/>
          </a:xfrm>
          <a:custGeom>
            <a:avLst/>
            <a:gdLst/>
            <a:ahLst/>
            <a:cxnLst/>
            <a:rect r="r" b="b" t="t" l="l"/>
            <a:pathLst>
              <a:path h="3302139" w="3815497">
                <a:moveTo>
                  <a:pt x="0" y="0"/>
                </a:moveTo>
                <a:lnTo>
                  <a:pt x="3815496" y="0"/>
                </a:lnTo>
                <a:lnTo>
                  <a:pt x="3815496" y="3302139"/>
                </a:lnTo>
                <a:lnTo>
                  <a:pt x="0" y="3302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88745" y="7922403"/>
            <a:ext cx="438743" cy="528605"/>
          </a:xfrm>
          <a:custGeom>
            <a:avLst/>
            <a:gdLst/>
            <a:ahLst/>
            <a:cxnLst/>
            <a:rect r="r" b="b" t="t" l="l"/>
            <a:pathLst>
              <a:path h="528605" w="438743">
                <a:moveTo>
                  <a:pt x="0" y="0"/>
                </a:moveTo>
                <a:lnTo>
                  <a:pt x="438742" y="0"/>
                </a:lnTo>
                <a:lnTo>
                  <a:pt x="438742" y="528605"/>
                </a:lnTo>
                <a:lnTo>
                  <a:pt x="0" y="528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835836" y="1457325"/>
            <a:ext cx="9296780" cy="2232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9"/>
              </a:lnSpc>
            </a:pPr>
            <a:r>
              <a:rPr lang="en-US" sz="12999">
                <a:solidFill>
                  <a:srgbClr val="7F7DDB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Attention!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35836" y="5762625"/>
            <a:ext cx="1576990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7F7DD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subject is always in its </a:t>
            </a:r>
            <a:r>
              <a:rPr lang="en-US" sz="3500" u="sng" b="true">
                <a:solidFill>
                  <a:srgbClr val="7F7DD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base form</a:t>
            </a:r>
            <a:r>
              <a:rPr lang="en-US" sz="3500" b="true">
                <a:solidFill>
                  <a:srgbClr val="7F7DD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in questions!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35836" y="6743700"/>
            <a:ext cx="8747933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EB77BE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EXAMPLES: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388300" y="7854108"/>
            <a:ext cx="5318641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</a:t>
            </a: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speak German?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770362" y="7842186"/>
            <a:ext cx="5895294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EB77B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Does</a:t>
            </a: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she speak German?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77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14435" y="751343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238808" y="-342900"/>
            <a:ext cx="5909946" cy="4114800"/>
          </a:xfrm>
          <a:custGeom>
            <a:avLst/>
            <a:gdLst/>
            <a:ahLst/>
            <a:cxnLst/>
            <a:rect r="r" b="b" t="t" l="l"/>
            <a:pathLst>
              <a:path h="4114800" w="5909946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4716665" y="-3284335"/>
            <a:ext cx="8854670" cy="16855670"/>
            <a:chOff x="0" y="0"/>
            <a:chExt cx="2332094" cy="44393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32094" cy="4439353"/>
            </a:xfrm>
            <a:custGeom>
              <a:avLst/>
              <a:gdLst/>
              <a:ahLst/>
              <a:cxnLst/>
              <a:rect r="r" b="b" t="t" l="l"/>
              <a:pathLst>
                <a:path h="4439353" w="2332094">
                  <a:moveTo>
                    <a:pt x="87433" y="0"/>
                  </a:moveTo>
                  <a:lnTo>
                    <a:pt x="2244661" y="0"/>
                  </a:lnTo>
                  <a:cubicBezTo>
                    <a:pt x="2267850" y="0"/>
                    <a:pt x="2290089" y="9212"/>
                    <a:pt x="2306486" y="25609"/>
                  </a:cubicBezTo>
                  <a:cubicBezTo>
                    <a:pt x="2322883" y="42005"/>
                    <a:pt x="2332094" y="64244"/>
                    <a:pt x="2332094" y="87433"/>
                  </a:cubicBezTo>
                  <a:lnTo>
                    <a:pt x="2332094" y="4351920"/>
                  </a:lnTo>
                  <a:cubicBezTo>
                    <a:pt x="2332094" y="4375109"/>
                    <a:pt x="2322883" y="4397348"/>
                    <a:pt x="2306486" y="4413745"/>
                  </a:cubicBezTo>
                  <a:cubicBezTo>
                    <a:pt x="2290089" y="4430142"/>
                    <a:pt x="2267850" y="4439353"/>
                    <a:pt x="2244661" y="4439353"/>
                  </a:cubicBezTo>
                  <a:lnTo>
                    <a:pt x="87433" y="4439353"/>
                  </a:lnTo>
                  <a:cubicBezTo>
                    <a:pt x="64244" y="4439353"/>
                    <a:pt x="42005" y="4430142"/>
                    <a:pt x="25609" y="4413745"/>
                  </a:cubicBezTo>
                  <a:cubicBezTo>
                    <a:pt x="9212" y="4397348"/>
                    <a:pt x="0" y="4375109"/>
                    <a:pt x="0" y="4351920"/>
                  </a:cubicBezTo>
                  <a:lnTo>
                    <a:pt x="0" y="87433"/>
                  </a:lnTo>
                  <a:cubicBezTo>
                    <a:pt x="0" y="64244"/>
                    <a:pt x="9212" y="42005"/>
                    <a:pt x="25609" y="25609"/>
                  </a:cubicBezTo>
                  <a:cubicBezTo>
                    <a:pt x="42005" y="9212"/>
                    <a:pt x="64244" y="0"/>
                    <a:pt x="874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332094" cy="4477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1508038" y="5462796"/>
            <a:ext cx="3896338" cy="6005915"/>
          </a:xfrm>
          <a:custGeom>
            <a:avLst/>
            <a:gdLst/>
            <a:ahLst/>
            <a:cxnLst/>
            <a:rect r="r" b="b" t="t" l="l"/>
            <a:pathLst>
              <a:path h="6005915" w="3896338">
                <a:moveTo>
                  <a:pt x="0" y="0"/>
                </a:moveTo>
                <a:lnTo>
                  <a:pt x="3896338" y="0"/>
                </a:lnTo>
                <a:lnTo>
                  <a:pt x="3896338" y="6005916"/>
                </a:lnTo>
                <a:lnTo>
                  <a:pt x="0" y="6005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87542" y="-1341235"/>
            <a:ext cx="3441002" cy="4114800"/>
          </a:xfrm>
          <a:custGeom>
            <a:avLst/>
            <a:gdLst/>
            <a:ahLst/>
            <a:cxnLst/>
            <a:rect r="r" b="b" t="t" l="l"/>
            <a:pathLst>
              <a:path h="4114800" w="3441002">
                <a:moveTo>
                  <a:pt x="0" y="0"/>
                </a:moveTo>
                <a:lnTo>
                  <a:pt x="3441002" y="0"/>
                </a:lnTo>
                <a:lnTo>
                  <a:pt x="34410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47999" y="-2425962"/>
            <a:ext cx="3917658" cy="3454662"/>
          </a:xfrm>
          <a:custGeom>
            <a:avLst/>
            <a:gdLst/>
            <a:ahLst/>
            <a:cxnLst/>
            <a:rect r="r" b="b" t="t" l="l"/>
            <a:pathLst>
              <a:path h="3454662" w="3917658">
                <a:moveTo>
                  <a:pt x="0" y="0"/>
                </a:moveTo>
                <a:lnTo>
                  <a:pt x="3917657" y="0"/>
                </a:lnTo>
                <a:lnTo>
                  <a:pt x="3917657" y="3454662"/>
                </a:lnTo>
                <a:lnTo>
                  <a:pt x="0" y="3454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35836" y="9258300"/>
            <a:ext cx="3035270" cy="2676556"/>
          </a:xfrm>
          <a:custGeom>
            <a:avLst/>
            <a:gdLst/>
            <a:ahLst/>
            <a:cxnLst/>
            <a:rect r="r" b="b" t="t" l="l"/>
            <a:pathLst>
              <a:path h="2676556" w="3035270">
                <a:moveTo>
                  <a:pt x="0" y="0"/>
                </a:moveTo>
                <a:lnTo>
                  <a:pt x="3035270" y="0"/>
                </a:lnTo>
                <a:lnTo>
                  <a:pt x="3035270" y="2676556"/>
                </a:lnTo>
                <a:lnTo>
                  <a:pt x="0" y="267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35836" y="3938478"/>
            <a:ext cx="14616328" cy="3848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0"/>
              </a:lnSpc>
            </a:pPr>
            <a:r>
              <a:rPr lang="en-US" sz="18000">
                <a:solidFill>
                  <a:srgbClr val="7F7DDB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adverbs of</a:t>
            </a:r>
          </a:p>
          <a:p>
            <a:pPr algn="ctr">
              <a:lnSpc>
                <a:spcPts val="14600"/>
              </a:lnSpc>
            </a:pPr>
            <a:r>
              <a:rPr lang="en-US" sz="20000">
                <a:solidFill>
                  <a:srgbClr val="EB77BE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frequency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DAGh6-Rdp3s</dc:identifier>
  <dcterms:modified xsi:type="dcterms:W3CDTF">2011-08-01T06:04:30Z</dcterms:modified>
  <cp:revision>1</cp:revision>
  <dc:title>Present Simple Tense</dc:title>
</cp:coreProperties>
</file>